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Roboto Black"/>
      <p:bold r:id="rId41"/>
      <p:boldItalic r:id="rId42"/>
    </p:embeddedFont>
    <p:embeddedFont>
      <p:font typeface="Roboto Thin"/>
      <p:regular r:id="rId43"/>
      <p:bold r:id="rId44"/>
      <p:italic r:id="rId45"/>
      <p:boldItalic r:id="rId46"/>
    </p:embeddedFont>
    <p:embeddedFont>
      <p:font typeface="Roboto"/>
      <p:regular r:id="rId47"/>
      <p:bold r:id="rId48"/>
      <p:italic r:id="rId49"/>
      <p:boldItalic r:id="rId50"/>
    </p:embeddedFont>
    <p:embeddedFont>
      <p:font typeface="Montserrat"/>
      <p:regular r:id="rId51"/>
      <p:bold r:id="rId52"/>
      <p:italic r:id="rId53"/>
      <p:boldItalic r:id="rId54"/>
    </p:embeddedFont>
    <p:embeddedFont>
      <p:font typeface="Didact Gothic"/>
      <p:regular r:id="rId55"/>
    </p:embeddedFont>
    <p:embeddedFont>
      <p:font typeface="Montserrat Light"/>
      <p:regular r:id="rId56"/>
      <p:bold r:id="rId57"/>
      <p:italic r:id="rId58"/>
      <p:boldItalic r:id="rId59"/>
    </p:embeddedFont>
    <p:embeddedFont>
      <p:font typeface="Roboto Light"/>
      <p:regular r:id="rId60"/>
      <p:bold r:id="rId61"/>
      <p:italic r:id="rId62"/>
      <p:boldItalic r:id="rId63"/>
    </p:embeddedFont>
    <p:embeddedFont>
      <p:font typeface="Bree Serif"/>
      <p:regular r:id="rId64"/>
    </p:embeddedFont>
    <p:embeddedFont>
      <p:font typeface="Comfortaa"/>
      <p:regular r:id="rId65"/>
      <p:bold r:id="rId66"/>
    </p:embeddedFont>
    <p:embeddedFont>
      <p:font typeface="Roboto Mono Regular"/>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8FD7271-24F9-4BCE-B638-D948A1D500E1}">
  <a:tblStyle styleId="{38FD7271-24F9-4BCE-B638-D948A1D500E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4000564-650E-4F98-A8B2-429DF06B9551}"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RobotoBlack-boldItalic.fntdata"/><Relationship Id="rId41" Type="http://schemas.openxmlformats.org/officeDocument/2006/relationships/font" Target="fonts/RobotoBlack-bold.fntdata"/><Relationship Id="rId44" Type="http://schemas.openxmlformats.org/officeDocument/2006/relationships/font" Target="fonts/RobotoThin-bold.fntdata"/><Relationship Id="rId43" Type="http://schemas.openxmlformats.org/officeDocument/2006/relationships/font" Target="fonts/RobotoThin-regular.fntdata"/><Relationship Id="rId46" Type="http://schemas.openxmlformats.org/officeDocument/2006/relationships/font" Target="fonts/RobotoThin-boldItalic.fntdata"/><Relationship Id="rId45" Type="http://schemas.openxmlformats.org/officeDocument/2006/relationships/font" Target="fonts/RobotoThin-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0" Type="http://schemas.openxmlformats.org/officeDocument/2006/relationships/font" Target="fonts/RobotoMonoRegular-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Light-italic.fntdata"/><Relationship Id="rId61" Type="http://schemas.openxmlformats.org/officeDocument/2006/relationships/font" Target="fonts/RobotoLight-bold.fntdata"/><Relationship Id="rId20" Type="http://schemas.openxmlformats.org/officeDocument/2006/relationships/slide" Target="slides/slide15.xml"/><Relationship Id="rId64" Type="http://schemas.openxmlformats.org/officeDocument/2006/relationships/font" Target="fonts/BreeSerif-regular.fntdata"/><Relationship Id="rId63" Type="http://schemas.openxmlformats.org/officeDocument/2006/relationships/font" Target="fonts/RobotoLight-boldItalic.fntdata"/><Relationship Id="rId22" Type="http://schemas.openxmlformats.org/officeDocument/2006/relationships/slide" Target="slides/slide17.xml"/><Relationship Id="rId66" Type="http://schemas.openxmlformats.org/officeDocument/2006/relationships/font" Target="fonts/Comfortaa-bold.fntdata"/><Relationship Id="rId21" Type="http://schemas.openxmlformats.org/officeDocument/2006/relationships/slide" Target="slides/slide16.xml"/><Relationship Id="rId65" Type="http://schemas.openxmlformats.org/officeDocument/2006/relationships/font" Target="fonts/Comfortaa-regular.fntdata"/><Relationship Id="rId24" Type="http://schemas.openxmlformats.org/officeDocument/2006/relationships/slide" Target="slides/slide19.xml"/><Relationship Id="rId68" Type="http://schemas.openxmlformats.org/officeDocument/2006/relationships/font" Target="fonts/RobotoMonoRegular-bold.fntdata"/><Relationship Id="rId23" Type="http://schemas.openxmlformats.org/officeDocument/2006/relationships/slide" Target="slides/slide18.xml"/><Relationship Id="rId67" Type="http://schemas.openxmlformats.org/officeDocument/2006/relationships/font" Target="fonts/RobotoMonoRegular-regular.fntdata"/><Relationship Id="rId60" Type="http://schemas.openxmlformats.org/officeDocument/2006/relationships/font" Target="fonts/RobotoLight-regular.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MonoRegular-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regular.fntdata"/><Relationship Id="rId50" Type="http://schemas.openxmlformats.org/officeDocument/2006/relationships/font" Target="fonts/Roboto-boldItalic.fntdata"/><Relationship Id="rId53" Type="http://schemas.openxmlformats.org/officeDocument/2006/relationships/font" Target="fonts/Montserrat-italic.fntdata"/><Relationship Id="rId52" Type="http://schemas.openxmlformats.org/officeDocument/2006/relationships/font" Target="fonts/Montserrat-bold.fntdata"/><Relationship Id="rId11" Type="http://schemas.openxmlformats.org/officeDocument/2006/relationships/slide" Target="slides/slide6.xml"/><Relationship Id="rId55" Type="http://schemas.openxmlformats.org/officeDocument/2006/relationships/font" Target="fonts/DidactGothic-regular.fntdata"/><Relationship Id="rId10" Type="http://schemas.openxmlformats.org/officeDocument/2006/relationships/slide" Target="slides/slide5.xml"/><Relationship Id="rId54" Type="http://schemas.openxmlformats.org/officeDocument/2006/relationships/font" Target="fonts/Montserrat-boldItalic.fntdata"/><Relationship Id="rId13" Type="http://schemas.openxmlformats.org/officeDocument/2006/relationships/slide" Target="slides/slide8.xml"/><Relationship Id="rId57" Type="http://schemas.openxmlformats.org/officeDocument/2006/relationships/font" Target="fonts/MontserratLight-bold.fntdata"/><Relationship Id="rId12" Type="http://schemas.openxmlformats.org/officeDocument/2006/relationships/slide" Target="slides/slide7.xml"/><Relationship Id="rId56" Type="http://schemas.openxmlformats.org/officeDocument/2006/relationships/font" Target="fonts/MontserratLight-regular.fntdata"/><Relationship Id="rId15" Type="http://schemas.openxmlformats.org/officeDocument/2006/relationships/slide" Target="slides/slide10.xml"/><Relationship Id="rId59" Type="http://schemas.openxmlformats.org/officeDocument/2006/relationships/font" Target="fonts/MontserratLight-boldItalic.fntdata"/><Relationship Id="rId14" Type="http://schemas.openxmlformats.org/officeDocument/2006/relationships/slide" Target="slides/slide9.xml"/><Relationship Id="rId58" Type="http://schemas.openxmlformats.org/officeDocument/2006/relationships/font" Target="fonts/MontserratLight-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iva.org/"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5dc4e38d7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5dc4e38d7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d5992c9ff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d5992c9ff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500"/>
              <a:t>-99designs:</a:t>
            </a:r>
            <a:r>
              <a:rPr lang="es"/>
              <a:t> </a:t>
            </a:r>
            <a:r>
              <a:rPr lang="es" sz="1500">
                <a:latin typeface="Roboto Light"/>
                <a:ea typeface="Roboto Light"/>
                <a:cs typeface="Roboto Light"/>
                <a:sym typeface="Roboto Light"/>
              </a:rPr>
              <a:t>Connects designers with clients for logo creating, web design and various other graphics related services </a:t>
            </a:r>
            <a:endParaRPr sz="1500">
              <a:latin typeface="Roboto Light"/>
              <a:ea typeface="Roboto Light"/>
              <a:cs typeface="Roboto Light"/>
              <a:sym typeface="Roboto Light"/>
            </a:endParaRPr>
          </a:p>
          <a:p>
            <a:pPr indent="0" lvl="0" marL="0" rtl="0" algn="l">
              <a:spcBef>
                <a:spcPts val="0"/>
              </a:spcBef>
              <a:spcAft>
                <a:spcPts val="0"/>
              </a:spcAft>
              <a:buNone/>
            </a:pPr>
            <a:r>
              <a:rPr b="1" lang="es" sz="1500">
                <a:latin typeface="Roboto"/>
                <a:ea typeface="Roboto"/>
                <a:cs typeface="Roboto"/>
                <a:sym typeface="Roboto"/>
              </a:rPr>
              <a:t>-fiverr:</a:t>
            </a:r>
            <a:r>
              <a:rPr lang="es" sz="1500">
                <a:latin typeface="Roboto Light"/>
                <a:ea typeface="Roboto Light"/>
                <a:cs typeface="Roboto Light"/>
                <a:sym typeface="Roboto Light"/>
              </a:rPr>
              <a:t> </a:t>
            </a:r>
            <a:r>
              <a:rPr lang="es" sz="1500">
                <a:solidFill>
                  <a:schemeClr val="dk1"/>
                </a:solidFill>
                <a:latin typeface="Roboto Light"/>
                <a:ea typeface="Roboto Light"/>
                <a:cs typeface="Roboto Light"/>
                <a:sym typeface="Roboto Light"/>
              </a:rPr>
              <a:t>Online marketplace for freelance services / Choose from various designers offering their services </a:t>
            </a:r>
            <a:endParaRPr sz="1500">
              <a:solidFill>
                <a:schemeClr val="dk1"/>
              </a:solidFill>
              <a:latin typeface="Roboto Light"/>
              <a:ea typeface="Roboto Light"/>
              <a:cs typeface="Roboto Light"/>
              <a:sym typeface="Roboto Light"/>
            </a:endParaRPr>
          </a:p>
          <a:p>
            <a:pPr indent="0" lvl="0" marL="0" rtl="0" algn="l">
              <a:spcBef>
                <a:spcPts val="0"/>
              </a:spcBef>
              <a:spcAft>
                <a:spcPts val="0"/>
              </a:spcAft>
              <a:buNone/>
            </a:pPr>
            <a:r>
              <a:rPr b="1" lang="es" sz="1500">
                <a:solidFill>
                  <a:schemeClr val="dk1"/>
                </a:solidFill>
                <a:latin typeface="Roboto"/>
                <a:ea typeface="Roboto"/>
                <a:cs typeface="Roboto"/>
                <a:sym typeface="Roboto"/>
              </a:rPr>
              <a:t>-Looka:</a:t>
            </a:r>
            <a:r>
              <a:rPr lang="es" sz="1500">
                <a:solidFill>
                  <a:schemeClr val="dk1"/>
                </a:solidFill>
                <a:latin typeface="Roboto Light"/>
                <a:ea typeface="Roboto Light"/>
                <a:cs typeface="Roboto Light"/>
                <a:sym typeface="Roboto Light"/>
              </a:rPr>
              <a:t> </a:t>
            </a:r>
            <a:r>
              <a:rPr lang="es" sz="1500">
                <a:latin typeface="Roboto Light"/>
                <a:ea typeface="Roboto Light"/>
                <a:cs typeface="Roboto Light"/>
                <a:sym typeface="Roboto Light"/>
              </a:rPr>
              <a:t>Combines design preferences with A.I to generate logos/ Create custom marketing assets </a:t>
            </a:r>
            <a:endParaRPr sz="1500">
              <a:latin typeface="Roboto Light"/>
              <a:ea typeface="Roboto Light"/>
              <a:cs typeface="Roboto Light"/>
              <a:sym typeface="Roboto Light"/>
            </a:endParaRPr>
          </a:p>
          <a:p>
            <a:pPr indent="0" lvl="0" marL="0" rtl="0" algn="l">
              <a:spcBef>
                <a:spcPts val="0"/>
              </a:spcBef>
              <a:spcAft>
                <a:spcPts val="0"/>
              </a:spcAft>
              <a:buNone/>
            </a:pPr>
            <a:r>
              <a:t/>
            </a:r>
            <a:endParaRPr sz="1500">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sz="1500">
              <a:solidFill>
                <a:schemeClr val="dk1"/>
              </a:solidFill>
              <a:latin typeface="Roboto Light"/>
              <a:ea typeface="Roboto Light"/>
              <a:cs typeface="Roboto Light"/>
              <a:sym typeface="Roboto 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d11584406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d11584406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Our timeline is moreso focused on our technical development. We are right at the end of stage one and beginning of stage two. We have finalized our concept and we have some great datasets that Jeremy talked about and we have sourced coding frameworks that will be needed to complete the project in the limited time. We anticipate Gan development will take 1-1.5 months and training the model would take somewhere between 1-2 weeks for us to be able to demonstrate proof of concept. Final two weeks will be reserved for evaluation of the model before going to market.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5bb3dc62fd_0_1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5bb3dc62fd_0_1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Our team is comprised of Zach our Chief Executive Officer, Shreya our Chief marketing officer, Jeremy our chief technology officer and myself the chief financial officer.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5bb3dc62fd_0_1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5bb3dc62fd_0_1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d60ae971f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d60ae971f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d554a1230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d554a1230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Thank you so much for listening to our presentation and if you have any questions please feel free to ask.</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d754ba09d0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d754ba09d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79ed467b1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79ed467b1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7adc5725f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7adc5725f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c5977b5208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c5977b5208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5c99e1ede3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5c99e1ede3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79ed467b1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79ed467b1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Through our </a:t>
            </a:r>
            <a:r>
              <a:rPr lang="es"/>
              <a:t>intellectual property search we were able to identify two patents that were related to our project. First is a method for automated design generation with the ability to preserve desired user input parameters while also introducing variation to create several possible options based off a base design. This patent is actually from LOGOJOY who now became LOOKA and is one of our competitors. The second patent is for a GUI which allows users to input desired characteristics and design a logo that incorporates those selected features.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d51e96330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d51e96330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c5e31ff456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c5e31ff456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c5cde1d22e_1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c5cde1d22e_1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We identified three keywords related to our company and those words are brand, logo and graphic designer. We took the average cost per click of those three keywords and got $1.88. We estimated having approximately 50 clicks we would have a customer </a:t>
            </a:r>
            <a:r>
              <a:rPr lang="es"/>
              <a:t>acquisition</a:t>
            </a:r>
            <a:r>
              <a:rPr lang="es"/>
              <a:t> cost of about $100.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c5e31ff45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c5e31ff45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s"/>
              <a:t>Sunny Lenarduzzi is a online content creator </a:t>
            </a:r>
            <a:r>
              <a:rPr lang="es"/>
              <a:t>focused</a:t>
            </a:r>
            <a:r>
              <a:rPr lang="es"/>
              <a:t> around </a:t>
            </a:r>
            <a:r>
              <a:rPr lang="es"/>
              <a:t>entrepreneurship, we can have a sponsored video dedicated to her creating a logo and other marketing assets as a video to help reach a larger audience </a:t>
            </a:r>
            <a:endParaRPr/>
          </a:p>
          <a:p>
            <a:pPr indent="-298450" lvl="0" marL="457200" rtl="0" algn="l">
              <a:spcBef>
                <a:spcPts val="0"/>
              </a:spcBef>
              <a:spcAft>
                <a:spcPts val="0"/>
              </a:spcAft>
              <a:buSzPts val="1100"/>
              <a:buChar char="-"/>
            </a:pPr>
            <a:r>
              <a:rPr lang="es"/>
              <a:t>Marie Forelo is an author and entrepreneur who has worked with celebrities like Oprah to share her knowledge through free content and online programs </a:t>
            </a:r>
            <a:endParaRPr/>
          </a:p>
          <a:p>
            <a:pPr indent="-298450" lvl="0" marL="457200" rtl="0" algn="l">
              <a:spcBef>
                <a:spcPts val="0"/>
              </a:spcBef>
              <a:spcAft>
                <a:spcPts val="0"/>
              </a:spcAft>
              <a:buSzPts val="1100"/>
              <a:buChar char="-"/>
            </a:pPr>
            <a:r>
              <a:rPr lang="es"/>
              <a:t>Partner with other large content creators who are looking to build their own brand (beauty / makeup creators, fitness creators, etc)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c5e31ff4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c5e31ff4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c5e31ff45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c5e31ff45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d51e963307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d51e963307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d3c50ec13e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d3c50ec13e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d51e963307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d51e963307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5ba3f769e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5ba3f769e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d51e963307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d51e963307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d07c80e48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d07c80e48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d51e963307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d51e963307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d51e963307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d51e963307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Focus on Arts and Mission Driven Loans Given through Kiva</a:t>
            </a:r>
            <a:endParaRPr/>
          </a:p>
          <a:p>
            <a:pPr indent="-298450" lvl="0" marL="457200" rtl="0" algn="l">
              <a:spcBef>
                <a:spcPts val="0"/>
              </a:spcBef>
              <a:spcAft>
                <a:spcPts val="0"/>
              </a:spcAft>
              <a:buSzPts val="1100"/>
              <a:buChar char="-"/>
            </a:pPr>
            <a:r>
              <a:rPr lang="es"/>
              <a:t>End of the year: offer one Kiva startup a free logo with our company </a:t>
            </a:r>
            <a:endParaRPr/>
          </a:p>
          <a:p>
            <a:pPr indent="0" lvl="0" marL="0" rtl="0" algn="l">
              <a:spcBef>
                <a:spcPts val="0"/>
              </a:spcBef>
              <a:spcAft>
                <a:spcPts val="0"/>
              </a:spcAft>
              <a:buNone/>
            </a:pPr>
            <a:r>
              <a:t/>
            </a:r>
            <a:endParaRPr/>
          </a:p>
          <a:p>
            <a:pPr indent="0" lvl="0" marL="0" rtl="0" algn="l">
              <a:spcBef>
                <a:spcPts val="0"/>
              </a:spcBef>
              <a:spcAft>
                <a:spcPts val="0"/>
              </a:spcAft>
              <a:buNone/>
            </a:pPr>
            <a:r>
              <a:rPr lang="es" u="sng">
                <a:solidFill>
                  <a:schemeClr val="hlink"/>
                </a:solidFill>
                <a:hlinkClick r:id="rId2"/>
              </a:rPr>
              <a:t>https://www.kiva.org/</a:t>
            </a:r>
            <a:r>
              <a:rPr lang="es"/>
              <a:t> </a:t>
            </a:r>
            <a:endParaRPr/>
          </a:p>
          <a:p>
            <a:pPr indent="-298450" lvl="0" marL="457200" rtl="0" algn="l">
              <a:spcBef>
                <a:spcPts val="0"/>
              </a:spcBef>
              <a:spcAft>
                <a:spcPts val="0"/>
              </a:spcAft>
              <a:buSzPts val="1100"/>
              <a:buChar char="-"/>
            </a:pPr>
            <a:r>
              <a:rPr lang="es"/>
              <a:t>unlike regular charity donations, KIVA provides LOANS to those who may need it and have see</a:t>
            </a:r>
            <a:endParaRPr/>
          </a:p>
          <a:p>
            <a:pPr indent="0" lvl="0" marL="0" rtl="0" algn="l">
              <a:spcBef>
                <a:spcPts val="0"/>
              </a:spcBef>
              <a:spcAft>
                <a:spcPts val="0"/>
              </a:spcAft>
              <a:buNone/>
            </a:pPr>
            <a:r>
              <a:t/>
            </a:r>
            <a:endParaRPr/>
          </a:p>
          <a:p>
            <a:pPr indent="0" lvl="0" marL="0" rtl="0" algn="l">
              <a:spcBef>
                <a:spcPts val="0"/>
              </a:spcBef>
              <a:spcAft>
                <a:spcPts val="0"/>
              </a:spcAft>
              <a:buNone/>
            </a:pPr>
            <a:r>
              <a:rPr lang="es" sz="1200">
                <a:solidFill>
                  <a:srgbClr val="484848"/>
                </a:solidFill>
                <a:highlight>
                  <a:srgbClr val="FFFFFF"/>
                </a:highlight>
              </a:rPr>
              <a:t>We do this by crowdfunding loans and unlocking capital for the underserved, improving the quality and cost of financial services, and addressing the underlying barriers to financial access around the world. Through Kiva's work, students can pay for tuition, women can start businesses, farmers are able to invest in equipment and families can afford needed emergency care.</a:t>
            </a:r>
            <a:endParaRPr/>
          </a:p>
          <a:p>
            <a:pPr indent="0" lvl="0" marL="0" rtl="0" algn="l">
              <a:spcBef>
                <a:spcPts val="0"/>
              </a:spcBef>
              <a:spcAft>
                <a:spcPts val="0"/>
              </a:spcAft>
              <a:buNone/>
            </a:pPr>
            <a:r>
              <a:t/>
            </a:r>
            <a:endParaRPr/>
          </a:p>
          <a:p>
            <a:pPr indent="0" lvl="0" marL="0" rtl="0" algn="l">
              <a:spcBef>
                <a:spcPts val="0"/>
              </a:spcBef>
              <a:spcAft>
                <a:spcPts val="0"/>
              </a:spcAft>
              <a:buNone/>
            </a:pPr>
            <a:r>
              <a:rPr lang="es" sz="1200">
                <a:solidFill>
                  <a:srgbClr val="484848"/>
                </a:solidFill>
                <a:highlight>
                  <a:srgbClr val="FFFFFF"/>
                </a:highlight>
              </a:rPr>
              <a:t>Whether it’s reinventing microfinance with more flexible terms, supporting community-wide projects or lowering costs to borrowers, we are always testing and learning.</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d3b96bb90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d3b96bb90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d51e963307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d51e963307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c5977b520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c5977b520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c698dc7942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c698dc7942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c5e31ff456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c5e31ff456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**good slide to talk about what we are charging for the product**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d60ae970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d60ae970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Jeremy </a:t>
            </a:r>
            <a:endParaRPr/>
          </a:p>
          <a:p>
            <a:pPr indent="0" lvl="0" marL="0" rtl="0" algn="l">
              <a:spcBef>
                <a:spcPts val="0"/>
              </a:spcBef>
              <a:spcAft>
                <a:spcPts val="0"/>
              </a:spcAft>
              <a:buNone/>
            </a:pPr>
            <a:r>
              <a:rPr lang="es"/>
              <a:t>-Talk about invention of gans</a:t>
            </a:r>
            <a:endParaRPr/>
          </a:p>
          <a:p>
            <a:pPr indent="0" lvl="0" marL="0" rtl="0" algn="l">
              <a:spcBef>
                <a:spcPts val="0"/>
              </a:spcBef>
              <a:spcAft>
                <a:spcPts val="0"/>
              </a:spcAft>
              <a:buNone/>
            </a:pPr>
            <a:r>
              <a:rPr lang="es"/>
              <a:t>- Recent developments in GPU technology allowing </a:t>
            </a:r>
            <a:r>
              <a:rPr lang="es"/>
              <a:t>increased</a:t>
            </a:r>
            <a:r>
              <a:rPr lang="es"/>
              <a:t> performance</a:t>
            </a:r>
            <a:endParaRPr/>
          </a:p>
          <a:p>
            <a:pPr indent="0" lvl="0" marL="0" rtl="0" algn="l">
              <a:spcBef>
                <a:spcPts val="0"/>
              </a:spcBef>
              <a:spcAft>
                <a:spcPts val="0"/>
              </a:spcAft>
              <a:buNone/>
            </a:pPr>
            <a:r>
              <a:rPr lang="es"/>
              <a:t>- Nvidia’s face generation stylegan has proven how gans can create near indis</a:t>
            </a:r>
            <a:r>
              <a:rPr lang="es"/>
              <a:t>tinguishable images</a:t>
            </a:r>
            <a:endParaRPr/>
          </a:p>
          <a:p>
            <a:pPr indent="0" lvl="0" marL="0" rtl="0" algn="l">
              <a:spcBef>
                <a:spcPts val="0"/>
              </a:spcBef>
              <a:spcAft>
                <a:spcPts val="0"/>
              </a:spcAft>
              <a:buNone/>
            </a:pPr>
            <a:r>
              <a:rPr lang="es"/>
              <a:t>- With NFTs gans set to </a:t>
            </a:r>
            <a:r>
              <a:rPr lang="es"/>
              <a:t>take</a:t>
            </a:r>
            <a:r>
              <a:rPr lang="es"/>
              <a:t> over the art space </a:t>
            </a:r>
            <a:endParaRPr/>
          </a:p>
          <a:p>
            <a:pPr indent="0" lvl="0" marL="0" rtl="0" algn="l">
              <a:spcBef>
                <a:spcPts val="0"/>
              </a:spcBef>
              <a:spcAft>
                <a:spcPts val="0"/>
              </a:spcAft>
              <a:buNone/>
            </a:pPr>
            <a:r>
              <a:rPr lang="es"/>
              <a:t>- AI is set to push the boundaries of graphic </a:t>
            </a:r>
            <a:r>
              <a:rPr lang="es"/>
              <a:t>design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d60ae9705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d60ae9705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**good slide to talk about what we are charging for the product**</a:t>
            </a:r>
            <a:endParaRPr/>
          </a:p>
          <a:p>
            <a:pPr indent="0" lvl="0" marL="0" rtl="0" algn="l">
              <a:spcBef>
                <a:spcPts val="0"/>
              </a:spcBef>
              <a:spcAft>
                <a:spcPts val="0"/>
              </a:spcAft>
              <a:buNone/>
            </a:pPr>
            <a:r>
              <a:rPr lang="es"/>
              <a:t>Jeremy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c5e31ff45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c5e31ff45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The graphic design industry is projecting annualized growth rate by 5.4%, resulting in a revenue of $15.9 billion dollars over the </a:t>
            </a:r>
            <a:r>
              <a:rPr lang="es"/>
              <a:t>next</a:t>
            </a:r>
            <a:r>
              <a:rPr lang="es"/>
              <a:t> five years. Due to COVID-19 there, there was a dip in need for graphic </a:t>
            </a:r>
            <a:r>
              <a:rPr lang="es"/>
              <a:t>designer, however there is a upward trend in this industry as the lockdowns ease. With the increase of self branding from content creators and influencers in social media, the demand for logo and brand design has a positive outlook.</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TITLE" type="title">
  <p:cSld name="TITLE">
    <p:bg>
      <p:bgPr>
        <a:gradFill>
          <a:gsLst>
            <a:gs pos="0">
              <a:srgbClr val="052643"/>
            </a:gs>
            <a:gs pos="100000">
              <a:srgbClr val="041523"/>
            </a:gs>
          </a:gsLst>
          <a:path path="circle">
            <a:fillToRect b="50%" l="50%" r="50%" t="50%"/>
          </a:path>
          <a:tileRect/>
        </a:gra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5237375" y="3670025"/>
            <a:ext cx="3129600" cy="6066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accent1"/>
              </a:buClr>
              <a:buSzPts val="3000"/>
              <a:buFont typeface="Roboto Black"/>
              <a:buNone/>
              <a:defRPr b="0" sz="3000">
                <a:solidFill>
                  <a:schemeClr val="accent1"/>
                </a:solidFill>
                <a:latin typeface="Roboto Black"/>
                <a:ea typeface="Roboto Black"/>
                <a:cs typeface="Roboto Black"/>
                <a:sym typeface="Roboto Black"/>
              </a:defRPr>
            </a:lvl1pPr>
            <a:lvl2pPr lvl="1" algn="r">
              <a:spcBef>
                <a:spcPts val="0"/>
              </a:spcBef>
              <a:spcAft>
                <a:spcPts val="0"/>
              </a:spcAft>
              <a:buClr>
                <a:schemeClr val="accent1"/>
              </a:buClr>
              <a:buSzPts val="3600"/>
              <a:buNone/>
              <a:defRPr sz="3600">
                <a:solidFill>
                  <a:schemeClr val="accent1"/>
                </a:solidFill>
              </a:defRPr>
            </a:lvl2pPr>
            <a:lvl3pPr lvl="2" algn="r">
              <a:spcBef>
                <a:spcPts val="0"/>
              </a:spcBef>
              <a:spcAft>
                <a:spcPts val="0"/>
              </a:spcAft>
              <a:buClr>
                <a:schemeClr val="accent1"/>
              </a:buClr>
              <a:buSzPts val="3600"/>
              <a:buNone/>
              <a:defRPr sz="3600">
                <a:solidFill>
                  <a:schemeClr val="accent1"/>
                </a:solidFill>
              </a:defRPr>
            </a:lvl3pPr>
            <a:lvl4pPr lvl="3" algn="r">
              <a:spcBef>
                <a:spcPts val="0"/>
              </a:spcBef>
              <a:spcAft>
                <a:spcPts val="0"/>
              </a:spcAft>
              <a:buClr>
                <a:schemeClr val="accent1"/>
              </a:buClr>
              <a:buSzPts val="3600"/>
              <a:buNone/>
              <a:defRPr sz="3600">
                <a:solidFill>
                  <a:schemeClr val="accent1"/>
                </a:solidFill>
              </a:defRPr>
            </a:lvl4pPr>
            <a:lvl5pPr lvl="4" algn="r">
              <a:spcBef>
                <a:spcPts val="0"/>
              </a:spcBef>
              <a:spcAft>
                <a:spcPts val="0"/>
              </a:spcAft>
              <a:buClr>
                <a:schemeClr val="accent1"/>
              </a:buClr>
              <a:buSzPts val="3600"/>
              <a:buNone/>
              <a:defRPr sz="3600">
                <a:solidFill>
                  <a:schemeClr val="accent1"/>
                </a:solidFill>
              </a:defRPr>
            </a:lvl5pPr>
            <a:lvl6pPr lvl="5" algn="r">
              <a:spcBef>
                <a:spcPts val="0"/>
              </a:spcBef>
              <a:spcAft>
                <a:spcPts val="0"/>
              </a:spcAft>
              <a:buClr>
                <a:schemeClr val="accent1"/>
              </a:buClr>
              <a:buSzPts val="3600"/>
              <a:buNone/>
              <a:defRPr sz="3600">
                <a:solidFill>
                  <a:schemeClr val="accent1"/>
                </a:solidFill>
              </a:defRPr>
            </a:lvl6pPr>
            <a:lvl7pPr lvl="6" algn="r">
              <a:spcBef>
                <a:spcPts val="0"/>
              </a:spcBef>
              <a:spcAft>
                <a:spcPts val="0"/>
              </a:spcAft>
              <a:buClr>
                <a:schemeClr val="accent1"/>
              </a:buClr>
              <a:buSzPts val="3600"/>
              <a:buNone/>
              <a:defRPr sz="3600">
                <a:solidFill>
                  <a:schemeClr val="accent1"/>
                </a:solidFill>
              </a:defRPr>
            </a:lvl7pPr>
            <a:lvl8pPr lvl="7" algn="r">
              <a:spcBef>
                <a:spcPts val="0"/>
              </a:spcBef>
              <a:spcAft>
                <a:spcPts val="0"/>
              </a:spcAft>
              <a:buClr>
                <a:schemeClr val="accent1"/>
              </a:buClr>
              <a:buSzPts val="3600"/>
              <a:buNone/>
              <a:defRPr sz="3600">
                <a:solidFill>
                  <a:schemeClr val="accent1"/>
                </a:solidFill>
              </a:defRPr>
            </a:lvl8pPr>
            <a:lvl9pPr lvl="8" algn="r">
              <a:spcBef>
                <a:spcPts val="0"/>
              </a:spcBef>
              <a:spcAft>
                <a:spcPts val="0"/>
              </a:spcAft>
              <a:buClr>
                <a:schemeClr val="accent1"/>
              </a:buClr>
              <a:buSzPts val="3600"/>
              <a:buNone/>
              <a:defRPr sz="3600">
                <a:solidFill>
                  <a:schemeClr val="accent1"/>
                </a:solidFill>
              </a:defRPr>
            </a:lvl9pPr>
          </a:lstStyle>
          <a:p/>
        </p:txBody>
      </p:sp>
      <p:sp>
        <p:nvSpPr>
          <p:cNvPr id="10" name="Google Shape;10;p2"/>
          <p:cNvSpPr txBox="1"/>
          <p:nvPr>
            <p:ph idx="1" type="subTitle"/>
          </p:nvPr>
        </p:nvSpPr>
        <p:spPr>
          <a:xfrm>
            <a:off x="5237375" y="4181150"/>
            <a:ext cx="3129600" cy="6066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200"/>
            </a:lvl1pPr>
            <a:lvl2pPr lvl="1" algn="r">
              <a:lnSpc>
                <a:spcPct val="100000"/>
              </a:lnSpc>
              <a:spcBef>
                <a:spcPts val="0"/>
              </a:spcBef>
              <a:spcAft>
                <a:spcPts val="0"/>
              </a:spcAft>
              <a:buClr>
                <a:schemeClr val="accent1"/>
              </a:buClr>
              <a:buSzPts val="1200"/>
              <a:buNone/>
              <a:defRPr sz="1200">
                <a:solidFill>
                  <a:schemeClr val="accent1"/>
                </a:solidFill>
              </a:defRPr>
            </a:lvl2pPr>
            <a:lvl3pPr lvl="2" algn="r">
              <a:lnSpc>
                <a:spcPct val="100000"/>
              </a:lnSpc>
              <a:spcBef>
                <a:spcPts val="0"/>
              </a:spcBef>
              <a:spcAft>
                <a:spcPts val="0"/>
              </a:spcAft>
              <a:buClr>
                <a:schemeClr val="accent1"/>
              </a:buClr>
              <a:buSzPts val="1200"/>
              <a:buNone/>
              <a:defRPr sz="1200">
                <a:solidFill>
                  <a:schemeClr val="accent1"/>
                </a:solidFill>
              </a:defRPr>
            </a:lvl3pPr>
            <a:lvl4pPr lvl="3" algn="r">
              <a:lnSpc>
                <a:spcPct val="100000"/>
              </a:lnSpc>
              <a:spcBef>
                <a:spcPts val="0"/>
              </a:spcBef>
              <a:spcAft>
                <a:spcPts val="0"/>
              </a:spcAft>
              <a:buClr>
                <a:schemeClr val="accent1"/>
              </a:buClr>
              <a:buSzPts val="1200"/>
              <a:buNone/>
              <a:defRPr sz="1200">
                <a:solidFill>
                  <a:schemeClr val="accent1"/>
                </a:solidFill>
              </a:defRPr>
            </a:lvl4pPr>
            <a:lvl5pPr lvl="4" algn="r">
              <a:lnSpc>
                <a:spcPct val="100000"/>
              </a:lnSpc>
              <a:spcBef>
                <a:spcPts val="0"/>
              </a:spcBef>
              <a:spcAft>
                <a:spcPts val="0"/>
              </a:spcAft>
              <a:buClr>
                <a:schemeClr val="accent1"/>
              </a:buClr>
              <a:buSzPts val="1200"/>
              <a:buNone/>
              <a:defRPr sz="1200">
                <a:solidFill>
                  <a:schemeClr val="accent1"/>
                </a:solidFill>
              </a:defRPr>
            </a:lvl5pPr>
            <a:lvl6pPr lvl="5" algn="r">
              <a:lnSpc>
                <a:spcPct val="100000"/>
              </a:lnSpc>
              <a:spcBef>
                <a:spcPts val="0"/>
              </a:spcBef>
              <a:spcAft>
                <a:spcPts val="0"/>
              </a:spcAft>
              <a:buClr>
                <a:schemeClr val="accent1"/>
              </a:buClr>
              <a:buSzPts val="1200"/>
              <a:buNone/>
              <a:defRPr sz="1200">
                <a:solidFill>
                  <a:schemeClr val="accent1"/>
                </a:solidFill>
              </a:defRPr>
            </a:lvl6pPr>
            <a:lvl7pPr lvl="6" algn="r">
              <a:lnSpc>
                <a:spcPct val="100000"/>
              </a:lnSpc>
              <a:spcBef>
                <a:spcPts val="0"/>
              </a:spcBef>
              <a:spcAft>
                <a:spcPts val="0"/>
              </a:spcAft>
              <a:buClr>
                <a:schemeClr val="accent1"/>
              </a:buClr>
              <a:buSzPts val="1200"/>
              <a:buNone/>
              <a:defRPr sz="1200">
                <a:solidFill>
                  <a:schemeClr val="accent1"/>
                </a:solidFill>
              </a:defRPr>
            </a:lvl7pPr>
            <a:lvl8pPr lvl="7" algn="r">
              <a:lnSpc>
                <a:spcPct val="100000"/>
              </a:lnSpc>
              <a:spcBef>
                <a:spcPts val="0"/>
              </a:spcBef>
              <a:spcAft>
                <a:spcPts val="0"/>
              </a:spcAft>
              <a:buClr>
                <a:schemeClr val="accent1"/>
              </a:buClr>
              <a:buSzPts val="1200"/>
              <a:buNone/>
              <a:defRPr sz="1200">
                <a:solidFill>
                  <a:schemeClr val="accent1"/>
                </a:solidFill>
              </a:defRPr>
            </a:lvl8pPr>
            <a:lvl9pPr lvl="8" algn="r">
              <a:lnSpc>
                <a:spcPct val="100000"/>
              </a:lnSpc>
              <a:spcBef>
                <a:spcPts val="0"/>
              </a:spcBef>
              <a:spcAft>
                <a:spcPts val="0"/>
              </a:spcAft>
              <a:buClr>
                <a:schemeClr val="accent1"/>
              </a:buClr>
              <a:buSzPts val="1200"/>
              <a:buNone/>
              <a:defRPr sz="1200">
                <a:solidFill>
                  <a:schemeClr val="accen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
  <p:cSld name="TITLE_1_1_1_1_1">
    <p:bg>
      <p:bgPr>
        <a:gradFill>
          <a:gsLst>
            <a:gs pos="0">
              <a:srgbClr val="052643"/>
            </a:gs>
            <a:gs pos="100000">
              <a:srgbClr val="041523"/>
            </a:gs>
          </a:gsLst>
          <a:path path="circle">
            <a:fillToRect b="50%" l="50%" r="50%" t="50%"/>
          </a:path>
          <a:tileRect/>
        </a:gradFill>
      </p:bgPr>
    </p:bg>
    <p:spTree>
      <p:nvGrpSpPr>
        <p:cNvPr id="66" name="Shape 66"/>
        <p:cNvGrpSpPr/>
        <p:nvPr/>
      </p:nvGrpSpPr>
      <p:grpSpPr>
        <a:xfrm>
          <a:off x="0" y="0"/>
          <a:ext cx="0" cy="0"/>
          <a:chOff x="0" y="0"/>
          <a:chExt cx="0" cy="0"/>
        </a:xfrm>
      </p:grpSpPr>
      <p:sp>
        <p:nvSpPr>
          <p:cNvPr id="67" name="Google Shape;67;p11"/>
          <p:cNvSpPr txBox="1"/>
          <p:nvPr>
            <p:ph idx="1" type="subTitle"/>
          </p:nvPr>
        </p:nvSpPr>
        <p:spPr>
          <a:xfrm>
            <a:off x="3874944" y="35234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900"/>
              <a:buNone/>
              <a:defRPr sz="900">
                <a:solidFill>
                  <a:schemeClr val="lt2"/>
                </a:solidFill>
              </a:defRPr>
            </a:lvl1pPr>
            <a:lvl2pPr lvl="1" rtl="0" algn="ctr">
              <a:lnSpc>
                <a:spcPct val="100000"/>
              </a:lnSpc>
              <a:spcBef>
                <a:spcPts val="0"/>
              </a:spcBef>
              <a:spcAft>
                <a:spcPts val="0"/>
              </a:spcAft>
              <a:buClr>
                <a:schemeClr val="lt2"/>
              </a:buClr>
              <a:buSzPts val="900"/>
              <a:buNone/>
              <a:defRPr sz="900">
                <a:solidFill>
                  <a:schemeClr val="lt2"/>
                </a:solidFill>
              </a:defRPr>
            </a:lvl2pPr>
            <a:lvl3pPr lvl="2" rtl="0" algn="ctr">
              <a:lnSpc>
                <a:spcPct val="100000"/>
              </a:lnSpc>
              <a:spcBef>
                <a:spcPts val="0"/>
              </a:spcBef>
              <a:spcAft>
                <a:spcPts val="0"/>
              </a:spcAft>
              <a:buClr>
                <a:schemeClr val="lt2"/>
              </a:buClr>
              <a:buSzPts val="900"/>
              <a:buNone/>
              <a:defRPr sz="900">
                <a:solidFill>
                  <a:schemeClr val="lt2"/>
                </a:solidFill>
              </a:defRPr>
            </a:lvl3pPr>
            <a:lvl4pPr lvl="3" rtl="0" algn="ctr">
              <a:lnSpc>
                <a:spcPct val="100000"/>
              </a:lnSpc>
              <a:spcBef>
                <a:spcPts val="0"/>
              </a:spcBef>
              <a:spcAft>
                <a:spcPts val="0"/>
              </a:spcAft>
              <a:buClr>
                <a:schemeClr val="lt2"/>
              </a:buClr>
              <a:buSzPts val="900"/>
              <a:buNone/>
              <a:defRPr sz="900">
                <a:solidFill>
                  <a:schemeClr val="lt2"/>
                </a:solidFill>
              </a:defRPr>
            </a:lvl4pPr>
            <a:lvl5pPr lvl="4" rtl="0" algn="ctr">
              <a:lnSpc>
                <a:spcPct val="100000"/>
              </a:lnSpc>
              <a:spcBef>
                <a:spcPts val="0"/>
              </a:spcBef>
              <a:spcAft>
                <a:spcPts val="0"/>
              </a:spcAft>
              <a:buClr>
                <a:schemeClr val="lt2"/>
              </a:buClr>
              <a:buSzPts val="900"/>
              <a:buNone/>
              <a:defRPr sz="900">
                <a:solidFill>
                  <a:schemeClr val="lt2"/>
                </a:solidFill>
              </a:defRPr>
            </a:lvl5pPr>
            <a:lvl6pPr lvl="5" rtl="0" algn="ctr">
              <a:lnSpc>
                <a:spcPct val="100000"/>
              </a:lnSpc>
              <a:spcBef>
                <a:spcPts val="0"/>
              </a:spcBef>
              <a:spcAft>
                <a:spcPts val="0"/>
              </a:spcAft>
              <a:buClr>
                <a:schemeClr val="lt2"/>
              </a:buClr>
              <a:buSzPts val="900"/>
              <a:buNone/>
              <a:defRPr sz="900">
                <a:solidFill>
                  <a:schemeClr val="lt2"/>
                </a:solidFill>
              </a:defRPr>
            </a:lvl6pPr>
            <a:lvl7pPr lvl="6" rtl="0" algn="ctr">
              <a:lnSpc>
                <a:spcPct val="100000"/>
              </a:lnSpc>
              <a:spcBef>
                <a:spcPts val="0"/>
              </a:spcBef>
              <a:spcAft>
                <a:spcPts val="0"/>
              </a:spcAft>
              <a:buClr>
                <a:schemeClr val="lt2"/>
              </a:buClr>
              <a:buSzPts val="900"/>
              <a:buNone/>
              <a:defRPr sz="900">
                <a:solidFill>
                  <a:schemeClr val="lt2"/>
                </a:solidFill>
              </a:defRPr>
            </a:lvl7pPr>
            <a:lvl8pPr lvl="7" rtl="0" algn="ctr">
              <a:lnSpc>
                <a:spcPct val="100000"/>
              </a:lnSpc>
              <a:spcBef>
                <a:spcPts val="0"/>
              </a:spcBef>
              <a:spcAft>
                <a:spcPts val="0"/>
              </a:spcAft>
              <a:buClr>
                <a:schemeClr val="lt2"/>
              </a:buClr>
              <a:buSzPts val="900"/>
              <a:buNone/>
              <a:defRPr sz="900">
                <a:solidFill>
                  <a:schemeClr val="lt2"/>
                </a:solidFill>
              </a:defRPr>
            </a:lvl8pPr>
            <a:lvl9pPr lvl="8" rtl="0" algn="ctr">
              <a:lnSpc>
                <a:spcPct val="100000"/>
              </a:lnSpc>
              <a:spcBef>
                <a:spcPts val="0"/>
              </a:spcBef>
              <a:spcAft>
                <a:spcPts val="0"/>
              </a:spcAft>
              <a:buClr>
                <a:schemeClr val="lt2"/>
              </a:buClr>
              <a:buSzPts val="900"/>
              <a:buNone/>
              <a:defRPr sz="900">
                <a:solidFill>
                  <a:schemeClr val="lt2"/>
                </a:solidFill>
              </a:defRPr>
            </a:lvl9pPr>
          </a:lstStyle>
          <a:p/>
        </p:txBody>
      </p:sp>
      <p:sp>
        <p:nvSpPr>
          <p:cNvPr id="68" name="Google Shape;68;p11"/>
          <p:cNvSpPr txBox="1"/>
          <p:nvPr>
            <p:ph idx="2" type="subTitle"/>
          </p:nvPr>
        </p:nvSpPr>
        <p:spPr>
          <a:xfrm>
            <a:off x="6042106" y="31921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900"/>
              <a:buNone/>
              <a:defRPr sz="900">
                <a:solidFill>
                  <a:schemeClr val="lt2"/>
                </a:solidFill>
              </a:defRPr>
            </a:lvl1pPr>
            <a:lvl2pPr lvl="1" rtl="0" algn="ctr">
              <a:lnSpc>
                <a:spcPct val="100000"/>
              </a:lnSpc>
              <a:spcBef>
                <a:spcPts val="0"/>
              </a:spcBef>
              <a:spcAft>
                <a:spcPts val="0"/>
              </a:spcAft>
              <a:buClr>
                <a:schemeClr val="lt2"/>
              </a:buClr>
              <a:buSzPts val="900"/>
              <a:buNone/>
              <a:defRPr sz="900">
                <a:solidFill>
                  <a:schemeClr val="lt2"/>
                </a:solidFill>
              </a:defRPr>
            </a:lvl2pPr>
            <a:lvl3pPr lvl="2" rtl="0" algn="ctr">
              <a:lnSpc>
                <a:spcPct val="100000"/>
              </a:lnSpc>
              <a:spcBef>
                <a:spcPts val="0"/>
              </a:spcBef>
              <a:spcAft>
                <a:spcPts val="0"/>
              </a:spcAft>
              <a:buClr>
                <a:schemeClr val="lt2"/>
              </a:buClr>
              <a:buSzPts val="900"/>
              <a:buNone/>
              <a:defRPr sz="900">
                <a:solidFill>
                  <a:schemeClr val="lt2"/>
                </a:solidFill>
              </a:defRPr>
            </a:lvl3pPr>
            <a:lvl4pPr lvl="3" rtl="0" algn="ctr">
              <a:lnSpc>
                <a:spcPct val="100000"/>
              </a:lnSpc>
              <a:spcBef>
                <a:spcPts val="0"/>
              </a:spcBef>
              <a:spcAft>
                <a:spcPts val="0"/>
              </a:spcAft>
              <a:buClr>
                <a:schemeClr val="lt2"/>
              </a:buClr>
              <a:buSzPts val="900"/>
              <a:buNone/>
              <a:defRPr sz="900">
                <a:solidFill>
                  <a:schemeClr val="lt2"/>
                </a:solidFill>
              </a:defRPr>
            </a:lvl4pPr>
            <a:lvl5pPr lvl="4" rtl="0" algn="ctr">
              <a:lnSpc>
                <a:spcPct val="100000"/>
              </a:lnSpc>
              <a:spcBef>
                <a:spcPts val="0"/>
              </a:spcBef>
              <a:spcAft>
                <a:spcPts val="0"/>
              </a:spcAft>
              <a:buClr>
                <a:schemeClr val="lt2"/>
              </a:buClr>
              <a:buSzPts val="900"/>
              <a:buNone/>
              <a:defRPr sz="900">
                <a:solidFill>
                  <a:schemeClr val="lt2"/>
                </a:solidFill>
              </a:defRPr>
            </a:lvl5pPr>
            <a:lvl6pPr lvl="5" rtl="0" algn="ctr">
              <a:lnSpc>
                <a:spcPct val="100000"/>
              </a:lnSpc>
              <a:spcBef>
                <a:spcPts val="0"/>
              </a:spcBef>
              <a:spcAft>
                <a:spcPts val="0"/>
              </a:spcAft>
              <a:buClr>
                <a:schemeClr val="lt2"/>
              </a:buClr>
              <a:buSzPts val="900"/>
              <a:buNone/>
              <a:defRPr sz="900">
                <a:solidFill>
                  <a:schemeClr val="lt2"/>
                </a:solidFill>
              </a:defRPr>
            </a:lvl6pPr>
            <a:lvl7pPr lvl="6" rtl="0" algn="ctr">
              <a:lnSpc>
                <a:spcPct val="100000"/>
              </a:lnSpc>
              <a:spcBef>
                <a:spcPts val="0"/>
              </a:spcBef>
              <a:spcAft>
                <a:spcPts val="0"/>
              </a:spcAft>
              <a:buClr>
                <a:schemeClr val="lt2"/>
              </a:buClr>
              <a:buSzPts val="900"/>
              <a:buNone/>
              <a:defRPr sz="900">
                <a:solidFill>
                  <a:schemeClr val="lt2"/>
                </a:solidFill>
              </a:defRPr>
            </a:lvl7pPr>
            <a:lvl8pPr lvl="7" rtl="0" algn="ctr">
              <a:lnSpc>
                <a:spcPct val="100000"/>
              </a:lnSpc>
              <a:spcBef>
                <a:spcPts val="0"/>
              </a:spcBef>
              <a:spcAft>
                <a:spcPts val="0"/>
              </a:spcAft>
              <a:buClr>
                <a:schemeClr val="lt2"/>
              </a:buClr>
              <a:buSzPts val="900"/>
              <a:buNone/>
              <a:defRPr sz="900">
                <a:solidFill>
                  <a:schemeClr val="lt2"/>
                </a:solidFill>
              </a:defRPr>
            </a:lvl8pPr>
            <a:lvl9pPr lvl="8" rtl="0" algn="ctr">
              <a:lnSpc>
                <a:spcPct val="100000"/>
              </a:lnSpc>
              <a:spcBef>
                <a:spcPts val="0"/>
              </a:spcBef>
              <a:spcAft>
                <a:spcPts val="0"/>
              </a:spcAft>
              <a:buClr>
                <a:schemeClr val="lt2"/>
              </a:buClr>
              <a:buSzPts val="900"/>
              <a:buNone/>
              <a:defRPr sz="900">
                <a:solidFill>
                  <a:schemeClr val="lt2"/>
                </a:solidFill>
              </a:defRPr>
            </a:lvl9pPr>
          </a:lstStyle>
          <a:p/>
        </p:txBody>
      </p:sp>
      <p:sp>
        <p:nvSpPr>
          <p:cNvPr id="69" name="Google Shape;69;p11"/>
          <p:cNvSpPr txBox="1"/>
          <p:nvPr>
            <p:ph idx="3" type="subTitle"/>
          </p:nvPr>
        </p:nvSpPr>
        <p:spPr>
          <a:xfrm>
            <a:off x="1707794" y="3891050"/>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900"/>
              <a:buNone/>
              <a:defRPr sz="900">
                <a:solidFill>
                  <a:schemeClr val="lt2"/>
                </a:solidFill>
              </a:defRPr>
            </a:lvl1pPr>
            <a:lvl2pPr lvl="1" rtl="0" algn="ctr">
              <a:lnSpc>
                <a:spcPct val="100000"/>
              </a:lnSpc>
              <a:spcBef>
                <a:spcPts val="0"/>
              </a:spcBef>
              <a:spcAft>
                <a:spcPts val="0"/>
              </a:spcAft>
              <a:buClr>
                <a:schemeClr val="lt2"/>
              </a:buClr>
              <a:buSzPts val="900"/>
              <a:buNone/>
              <a:defRPr sz="900">
                <a:solidFill>
                  <a:schemeClr val="lt2"/>
                </a:solidFill>
              </a:defRPr>
            </a:lvl2pPr>
            <a:lvl3pPr lvl="2" rtl="0" algn="ctr">
              <a:lnSpc>
                <a:spcPct val="100000"/>
              </a:lnSpc>
              <a:spcBef>
                <a:spcPts val="0"/>
              </a:spcBef>
              <a:spcAft>
                <a:spcPts val="0"/>
              </a:spcAft>
              <a:buClr>
                <a:schemeClr val="lt2"/>
              </a:buClr>
              <a:buSzPts val="900"/>
              <a:buNone/>
              <a:defRPr sz="900">
                <a:solidFill>
                  <a:schemeClr val="lt2"/>
                </a:solidFill>
              </a:defRPr>
            </a:lvl3pPr>
            <a:lvl4pPr lvl="3" rtl="0" algn="ctr">
              <a:lnSpc>
                <a:spcPct val="100000"/>
              </a:lnSpc>
              <a:spcBef>
                <a:spcPts val="0"/>
              </a:spcBef>
              <a:spcAft>
                <a:spcPts val="0"/>
              </a:spcAft>
              <a:buClr>
                <a:schemeClr val="lt2"/>
              </a:buClr>
              <a:buSzPts val="900"/>
              <a:buNone/>
              <a:defRPr sz="900">
                <a:solidFill>
                  <a:schemeClr val="lt2"/>
                </a:solidFill>
              </a:defRPr>
            </a:lvl4pPr>
            <a:lvl5pPr lvl="4" rtl="0" algn="ctr">
              <a:lnSpc>
                <a:spcPct val="100000"/>
              </a:lnSpc>
              <a:spcBef>
                <a:spcPts val="0"/>
              </a:spcBef>
              <a:spcAft>
                <a:spcPts val="0"/>
              </a:spcAft>
              <a:buClr>
                <a:schemeClr val="lt2"/>
              </a:buClr>
              <a:buSzPts val="900"/>
              <a:buNone/>
              <a:defRPr sz="900">
                <a:solidFill>
                  <a:schemeClr val="lt2"/>
                </a:solidFill>
              </a:defRPr>
            </a:lvl5pPr>
            <a:lvl6pPr lvl="5" rtl="0" algn="ctr">
              <a:lnSpc>
                <a:spcPct val="100000"/>
              </a:lnSpc>
              <a:spcBef>
                <a:spcPts val="0"/>
              </a:spcBef>
              <a:spcAft>
                <a:spcPts val="0"/>
              </a:spcAft>
              <a:buClr>
                <a:schemeClr val="lt2"/>
              </a:buClr>
              <a:buSzPts val="900"/>
              <a:buNone/>
              <a:defRPr sz="900">
                <a:solidFill>
                  <a:schemeClr val="lt2"/>
                </a:solidFill>
              </a:defRPr>
            </a:lvl6pPr>
            <a:lvl7pPr lvl="6" rtl="0" algn="ctr">
              <a:lnSpc>
                <a:spcPct val="100000"/>
              </a:lnSpc>
              <a:spcBef>
                <a:spcPts val="0"/>
              </a:spcBef>
              <a:spcAft>
                <a:spcPts val="0"/>
              </a:spcAft>
              <a:buClr>
                <a:schemeClr val="lt2"/>
              </a:buClr>
              <a:buSzPts val="900"/>
              <a:buNone/>
              <a:defRPr sz="900">
                <a:solidFill>
                  <a:schemeClr val="lt2"/>
                </a:solidFill>
              </a:defRPr>
            </a:lvl7pPr>
            <a:lvl8pPr lvl="7" rtl="0" algn="ctr">
              <a:lnSpc>
                <a:spcPct val="100000"/>
              </a:lnSpc>
              <a:spcBef>
                <a:spcPts val="0"/>
              </a:spcBef>
              <a:spcAft>
                <a:spcPts val="0"/>
              </a:spcAft>
              <a:buClr>
                <a:schemeClr val="lt2"/>
              </a:buClr>
              <a:buSzPts val="900"/>
              <a:buNone/>
              <a:defRPr sz="900">
                <a:solidFill>
                  <a:schemeClr val="lt2"/>
                </a:solidFill>
              </a:defRPr>
            </a:lvl8pPr>
            <a:lvl9pPr lvl="8" rtl="0" algn="ctr">
              <a:lnSpc>
                <a:spcPct val="100000"/>
              </a:lnSpc>
              <a:spcBef>
                <a:spcPts val="0"/>
              </a:spcBef>
              <a:spcAft>
                <a:spcPts val="0"/>
              </a:spcAft>
              <a:buClr>
                <a:schemeClr val="lt2"/>
              </a:buClr>
              <a:buSzPts val="900"/>
              <a:buNone/>
              <a:defRPr sz="900">
                <a:solidFill>
                  <a:schemeClr val="lt2"/>
                </a:solidFill>
              </a:defRPr>
            </a:lvl9pPr>
          </a:lstStyle>
          <a:p/>
        </p:txBody>
      </p:sp>
      <p:sp>
        <p:nvSpPr>
          <p:cNvPr id="70" name="Google Shape;70;p11"/>
          <p:cNvSpPr txBox="1"/>
          <p:nvPr>
            <p:ph type="ctrTitle"/>
          </p:nvPr>
        </p:nvSpPr>
        <p:spPr>
          <a:xfrm>
            <a:off x="3533994" y="342222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1pPr>
            <a:lvl2pPr lvl="1"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2pPr>
            <a:lvl3pPr lvl="2"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3pPr>
            <a:lvl4pPr lvl="3"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4pPr>
            <a:lvl5pPr lvl="4"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5pPr>
            <a:lvl6pPr lvl="5"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6pPr>
            <a:lvl7pPr lvl="6"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7pPr>
            <a:lvl8pPr lvl="7"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8pPr>
            <a:lvl9pPr lvl="8"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9pPr>
          </a:lstStyle>
          <a:p/>
        </p:txBody>
      </p:sp>
      <p:sp>
        <p:nvSpPr>
          <p:cNvPr id="71" name="Google Shape;71;p11"/>
          <p:cNvSpPr txBox="1"/>
          <p:nvPr>
            <p:ph idx="4" type="ctrTitle"/>
          </p:nvPr>
        </p:nvSpPr>
        <p:spPr>
          <a:xfrm>
            <a:off x="5701156" y="30964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1pPr>
            <a:lvl2pPr lvl="1"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2pPr>
            <a:lvl3pPr lvl="2"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3pPr>
            <a:lvl4pPr lvl="3"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4pPr>
            <a:lvl5pPr lvl="4"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5pPr>
            <a:lvl6pPr lvl="5"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6pPr>
            <a:lvl7pPr lvl="6"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7pPr>
            <a:lvl8pPr lvl="7"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8pPr>
            <a:lvl9pPr lvl="8"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9pPr>
          </a:lstStyle>
          <a:p/>
        </p:txBody>
      </p:sp>
      <p:sp>
        <p:nvSpPr>
          <p:cNvPr id="72" name="Google Shape;72;p11"/>
          <p:cNvSpPr txBox="1"/>
          <p:nvPr>
            <p:ph idx="5" type="ctrTitle"/>
          </p:nvPr>
        </p:nvSpPr>
        <p:spPr>
          <a:xfrm>
            <a:off x="1366844" y="37896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1pPr>
            <a:lvl2pPr lvl="1"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2pPr>
            <a:lvl3pPr lvl="2"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3pPr>
            <a:lvl4pPr lvl="3"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4pPr>
            <a:lvl5pPr lvl="4"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5pPr>
            <a:lvl6pPr lvl="5"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6pPr>
            <a:lvl7pPr lvl="6"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7pPr>
            <a:lvl8pPr lvl="7"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8pPr>
            <a:lvl9pPr lvl="8" rtl="0" algn="ctr">
              <a:spcBef>
                <a:spcPts val="0"/>
              </a:spcBef>
              <a:spcAft>
                <a:spcPts val="0"/>
              </a:spcAft>
              <a:buClr>
                <a:schemeClr val="lt2"/>
              </a:buClr>
              <a:buSzPts val="900"/>
              <a:buFont typeface="Roboto Black"/>
              <a:buNone/>
              <a:defRPr b="0" sz="900">
                <a:solidFill>
                  <a:schemeClr val="lt2"/>
                </a:solidFill>
                <a:latin typeface="Roboto Black"/>
                <a:ea typeface="Roboto Black"/>
                <a:cs typeface="Roboto Black"/>
                <a:sym typeface="Roboto Black"/>
              </a:defRPr>
            </a:lvl9pPr>
          </a:lstStyle>
          <a:p/>
        </p:txBody>
      </p:sp>
      <p:sp>
        <p:nvSpPr>
          <p:cNvPr id="73" name="Google Shape;73;p11"/>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Font typeface="Roboto Black"/>
              <a:buNone/>
              <a:defRPr b="0" sz="3000">
                <a:latin typeface="Roboto Black"/>
                <a:ea typeface="Roboto Black"/>
                <a:cs typeface="Roboto Black"/>
                <a:sym typeface="Roboto Black"/>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GRAPHIC">
  <p:cSld name="TITLE_1_1_1_2">
    <p:bg>
      <p:bgPr>
        <a:gradFill>
          <a:gsLst>
            <a:gs pos="0">
              <a:srgbClr val="052643"/>
            </a:gs>
            <a:gs pos="100000">
              <a:srgbClr val="041523"/>
            </a:gs>
          </a:gsLst>
          <a:path path="circle">
            <a:fillToRect b="50%" l="50%" r="50%" t="50%"/>
          </a:path>
          <a:tileRect/>
        </a:gradFill>
      </p:bgPr>
    </p:bg>
    <p:spTree>
      <p:nvGrpSpPr>
        <p:cNvPr id="74" name="Shape 74"/>
        <p:cNvGrpSpPr/>
        <p:nvPr/>
      </p:nvGrpSpPr>
      <p:grpSpPr>
        <a:xfrm>
          <a:off x="0" y="0"/>
          <a:ext cx="0" cy="0"/>
          <a:chOff x="0" y="0"/>
          <a:chExt cx="0" cy="0"/>
        </a:xfrm>
      </p:grpSpPr>
      <p:sp>
        <p:nvSpPr>
          <p:cNvPr id="75" name="Google Shape;75;p12"/>
          <p:cNvSpPr txBox="1"/>
          <p:nvPr>
            <p:ph type="ctrTitle"/>
          </p:nvPr>
        </p:nvSpPr>
        <p:spPr>
          <a:xfrm>
            <a:off x="5822506" y="25195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SzPts val="1100"/>
              <a:buFont typeface="Roboto Black"/>
              <a:buNone/>
              <a:defRPr b="0" sz="1100">
                <a:latin typeface="Roboto Black"/>
                <a:ea typeface="Roboto Black"/>
                <a:cs typeface="Roboto Black"/>
                <a:sym typeface="Roboto Black"/>
              </a:defRPr>
            </a:lvl1pPr>
            <a:lvl2pPr lvl="1" rtl="0">
              <a:spcBef>
                <a:spcPts val="0"/>
              </a:spcBef>
              <a:spcAft>
                <a:spcPts val="0"/>
              </a:spcAft>
              <a:buSzPts val="1100"/>
              <a:buFont typeface="Roboto Black"/>
              <a:buNone/>
              <a:defRPr b="0" sz="1100">
                <a:latin typeface="Roboto Black"/>
                <a:ea typeface="Roboto Black"/>
                <a:cs typeface="Roboto Black"/>
                <a:sym typeface="Roboto Black"/>
              </a:defRPr>
            </a:lvl2pPr>
            <a:lvl3pPr lvl="2" rtl="0">
              <a:spcBef>
                <a:spcPts val="0"/>
              </a:spcBef>
              <a:spcAft>
                <a:spcPts val="0"/>
              </a:spcAft>
              <a:buSzPts val="1100"/>
              <a:buFont typeface="Roboto Black"/>
              <a:buNone/>
              <a:defRPr b="0" sz="1100">
                <a:latin typeface="Roboto Black"/>
                <a:ea typeface="Roboto Black"/>
                <a:cs typeface="Roboto Black"/>
                <a:sym typeface="Roboto Black"/>
              </a:defRPr>
            </a:lvl3pPr>
            <a:lvl4pPr lvl="3" rtl="0">
              <a:spcBef>
                <a:spcPts val="0"/>
              </a:spcBef>
              <a:spcAft>
                <a:spcPts val="0"/>
              </a:spcAft>
              <a:buSzPts val="1100"/>
              <a:buFont typeface="Roboto Black"/>
              <a:buNone/>
              <a:defRPr b="0" sz="1100">
                <a:latin typeface="Roboto Black"/>
                <a:ea typeface="Roboto Black"/>
                <a:cs typeface="Roboto Black"/>
                <a:sym typeface="Roboto Black"/>
              </a:defRPr>
            </a:lvl4pPr>
            <a:lvl5pPr lvl="4" rtl="0">
              <a:spcBef>
                <a:spcPts val="0"/>
              </a:spcBef>
              <a:spcAft>
                <a:spcPts val="0"/>
              </a:spcAft>
              <a:buSzPts val="1100"/>
              <a:buFont typeface="Roboto Black"/>
              <a:buNone/>
              <a:defRPr b="0" sz="1100">
                <a:latin typeface="Roboto Black"/>
                <a:ea typeface="Roboto Black"/>
                <a:cs typeface="Roboto Black"/>
                <a:sym typeface="Roboto Black"/>
              </a:defRPr>
            </a:lvl5pPr>
            <a:lvl6pPr lvl="5" rtl="0">
              <a:spcBef>
                <a:spcPts val="0"/>
              </a:spcBef>
              <a:spcAft>
                <a:spcPts val="0"/>
              </a:spcAft>
              <a:buSzPts val="1100"/>
              <a:buFont typeface="Roboto Black"/>
              <a:buNone/>
              <a:defRPr b="0" sz="1100">
                <a:latin typeface="Roboto Black"/>
                <a:ea typeface="Roboto Black"/>
                <a:cs typeface="Roboto Black"/>
                <a:sym typeface="Roboto Black"/>
              </a:defRPr>
            </a:lvl6pPr>
            <a:lvl7pPr lvl="6" rtl="0">
              <a:spcBef>
                <a:spcPts val="0"/>
              </a:spcBef>
              <a:spcAft>
                <a:spcPts val="0"/>
              </a:spcAft>
              <a:buSzPts val="1100"/>
              <a:buFont typeface="Roboto Black"/>
              <a:buNone/>
              <a:defRPr b="0" sz="1100">
                <a:latin typeface="Roboto Black"/>
                <a:ea typeface="Roboto Black"/>
                <a:cs typeface="Roboto Black"/>
                <a:sym typeface="Roboto Black"/>
              </a:defRPr>
            </a:lvl7pPr>
            <a:lvl8pPr lvl="7" rtl="0">
              <a:spcBef>
                <a:spcPts val="0"/>
              </a:spcBef>
              <a:spcAft>
                <a:spcPts val="0"/>
              </a:spcAft>
              <a:buSzPts val="1100"/>
              <a:buFont typeface="Roboto Black"/>
              <a:buNone/>
              <a:defRPr b="0" sz="1100">
                <a:latin typeface="Roboto Black"/>
                <a:ea typeface="Roboto Black"/>
                <a:cs typeface="Roboto Black"/>
                <a:sym typeface="Roboto Black"/>
              </a:defRPr>
            </a:lvl8pPr>
            <a:lvl9pPr lvl="8" rtl="0">
              <a:spcBef>
                <a:spcPts val="0"/>
              </a:spcBef>
              <a:spcAft>
                <a:spcPts val="0"/>
              </a:spcAft>
              <a:buSzPts val="1100"/>
              <a:buFont typeface="Roboto Black"/>
              <a:buNone/>
              <a:defRPr b="0" sz="1100">
                <a:latin typeface="Roboto Black"/>
                <a:ea typeface="Roboto Black"/>
                <a:cs typeface="Roboto Black"/>
                <a:sym typeface="Roboto Black"/>
              </a:defRPr>
            </a:lvl9pPr>
          </a:lstStyle>
          <a:p/>
        </p:txBody>
      </p:sp>
      <p:sp>
        <p:nvSpPr>
          <p:cNvPr id="76" name="Google Shape;76;p12"/>
          <p:cNvSpPr txBox="1"/>
          <p:nvPr>
            <p:ph idx="2" type="ctrTitle"/>
          </p:nvPr>
        </p:nvSpPr>
        <p:spPr>
          <a:xfrm>
            <a:off x="5822506" y="394341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SzPts val="1100"/>
              <a:buFont typeface="Roboto Black"/>
              <a:buNone/>
              <a:defRPr b="0" sz="1100">
                <a:latin typeface="Roboto Black"/>
                <a:ea typeface="Roboto Black"/>
                <a:cs typeface="Roboto Black"/>
                <a:sym typeface="Roboto Black"/>
              </a:defRPr>
            </a:lvl1pPr>
            <a:lvl2pPr lvl="1" rtl="0">
              <a:spcBef>
                <a:spcPts val="0"/>
              </a:spcBef>
              <a:spcAft>
                <a:spcPts val="0"/>
              </a:spcAft>
              <a:buSzPts val="1100"/>
              <a:buFont typeface="Roboto Black"/>
              <a:buNone/>
              <a:defRPr b="0" sz="1100">
                <a:latin typeface="Roboto Black"/>
                <a:ea typeface="Roboto Black"/>
                <a:cs typeface="Roboto Black"/>
                <a:sym typeface="Roboto Black"/>
              </a:defRPr>
            </a:lvl2pPr>
            <a:lvl3pPr lvl="2" rtl="0">
              <a:spcBef>
                <a:spcPts val="0"/>
              </a:spcBef>
              <a:spcAft>
                <a:spcPts val="0"/>
              </a:spcAft>
              <a:buSzPts val="1100"/>
              <a:buFont typeface="Roboto Black"/>
              <a:buNone/>
              <a:defRPr b="0" sz="1100">
                <a:latin typeface="Roboto Black"/>
                <a:ea typeface="Roboto Black"/>
                <a:cs typeface="Roboto Black"/>
                <a:sym typeface="Roboto Black"/>
              </a:defRPr>
            </a:lvl3pPr>
            <a:lvl4pPr lvl="3" rtl="0">
              <a:spcBef>
                <a:spcPts val="0"/>
              </a:spcBef>
              <a:spcAft>
                <a:spcPts val="0"/>
              </a:spcAft>
              <a:buSzPts val="1100"/>
              <a:buFont typeface="Roboto Black"/>
              <a:buNone/>
              <a:defRPr b="0" sz="1100">
                <a:latin typeface="Roboto Black"/>
                <a:ea typeface="Roboto Black"/>
                <a:cs typeface="Roboto Black"/>
                <a:sym typeface="Roboto Black"/>
              </a:defRPr>
            </a:lvl4pPr>
            <a:lvl5pPr lvl="4" rtl="0">
              <a:spcBef>
                <a:spcPts val="0"/>
              </a:spcBef>
              <a:spcAft>
                <a:spcPts val="0"/>
              </a:spcAft>
              <a:buSzPts val="1100"/>
              <a:buFont typeface="Roboto Black"/>
              <a:buNone/>
              <a:defRPr b="0" sz="1100">
                <a:latin typeface="Roboto Black"/>
                <a:ea typeface="Roboto Black"/>
                <a:cs typeface="Roboto Black"/>
                <a:sym typeface="Roboto Black"/>
              </a:defRPr>
            </a:lvl5pPr>
            <a:lvl6pPr lvl="5" rtl="0">
              <a:spcBef>
                <a:spcPts val="0"/>
              </a:spcBef>
              <a:spcAft>
                <a:spcPts val="0"/>
              </a:spcAft>
              <a:buSzPts val="1100"/>
              <a:buFont typeface="Roboto Black"/>
              <a:buNone/>
              <a:defRPr b="0" sz="1100">
                <a:latin typeface="Roboto Black"/>
                <a:ea typeface="Roboto Black"/>
                <a:cs typeface="Roboto Black"/>
                <a:sym typeface="Roboto Black"/>
              </a:defRPr>
            </a:lvl6pPr>
            <a:lvl7pPr lvl="6" rtl="0">
              <a:spcBef>
                <a:spcPts val="0"/>
              </a:spcBef>
              <a:spcAft>
                <a:spcPts val="0"/>
              </a:spcAft>
              <a:buSzPts val="1100"/>
              <a:buFont typeface="Roboto Black"/>
              <a:buNone/>
              <a:defRPr b="0" sz="1100">
                <a:latin typeface="Roboto Black"/>
                <a:ea typeface="Roboto Black"/>
                <a:cs typeface="Roboto Black"/>
                <a:sym typeface="Roboto Black"/>
              </a:defRPr>
            </a:lvl7pPr>
            <a:lvl8pPr lvl="7" rtl="0">
              <a:spcBef>
                <a:spcPts val="0"/>
              </a:spcBef>
              <a:spcAft>
                <a:spcPts val="0"/>
              </a:spcAft>
              <a:buSzPts val="1100"/>
              <a:buFont typeface="Roboto Black"/>
              <a:buNone/>
              <a:defRPr b="0" sz="1100">
                <a:latin typeface="Roboto Black"/>
                <a:ea typeface="Roboto Black"/>
                <a:cs typeface="Roboto Black"/>
                <a:sym typeface="Roboto Black"/>
              </a:defRPr>
            </a:lvl8pPr>
            <a:lvl9pPr lvl="8" rtl="0">
              <a:spcBef>
                <a:spcPts val="0"/>
              </a:spcBef>
              <a:spcAft>
                <a:spcPts val="0"/>
              </a:spcAft>
              <a:buSzPts val="1100"/>
              <a:buFont typeface="Roboto Black"/>
              <a:buNone/>
              <a:defRPr b="0" sz="1100">
                <a:latin typeface="Roboto Black"/>
                <a:ea typeface="Roboto Black"/>
                <a:cs typeface="Roboto Black"/>
                <a:sym typeface="Roboto Black"/>
              </a:defRPr>
            </a:lvl9pPr>
          </a:lstStyle>
          <a:p/>
        </p:txBody>
      </p:sp>
      <p:sp>
        <p:nvSpPr>
          <p:cNvPr id="77" name="Google Shape;77;p12"/>
          <p:cNvSpPr txBox="1"/>
          <p:nvPr>
            <p:ph idx="3" type="ctrTitle"/>
          </p:nvPr>
        </p:nvSpPr>
        <p:spPr>
          <a:xfrm>
            <a:off x="5822506" y="3231488"/>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SzPts val="1100"/>
              <a:buFont typeface="Roboto Black"/>
              <a:buNone/>
              <a:defRPr b="0" sz="1100">
                <a:latin typeface="Roboto Black"/>
                <a:ea typeface="Roboto Black"/>
                <a:cs typeface="Roboto Black"/>
                <a:sym typeface="Roboto Black"/>
              </a:defRPr>
            </a:lvl1pPr>
            <a:lvl2pPr lvl="1" rtl="0">
              <a:spcBef>
                <a:spcPts val="0"/>
              </a:spcBef>
              <a:spcAft>
                <a:spcPts val="0"/>
              </a:spcAft>
              <a:buSzPts val="1100"/>
              <a:buFont typeface="Roboto Black"/>
              <a:buNone/>
              <a:defRPr b="0" sz="1100">
                <a:latin typeface="Roboto Black"/>
                <a:ea typeface="Roboto Black"/>
                <a:cs typeface="Roboto Black"/>
                <a:sym typeface="Roboto Black"/>
              </a:defRPr>
            </a:lvl2pPr>
            <a:lvl3pPr lvl="2" rtl="0">
              <a:spcBef>
                <a:spcPts val="0"/>
              </a:spcBef>
              <a:spcAft>
                <a:spcPts val="0"/>
              </a:spcAft>
              <a:buSzPts val="1100"/>
              <a:buFont typeface="Roboto Black"/>
              <a:buNone/>
              <a:defRPr b="0" sz="1100">
                <a:latin typeface="Roboto Black"/>
                <a:ea typeface="Roboto Black"/>
                <a:cs typeface="Roboto Black"/>
                <a:sym typeface="Roboto Black"/>
              </a:defRPr>
            </a:lvl3pPr>
            <a:lvl4pPr lvl="3" rtl="0">
              <a:spcBef>
                <a:spcPts val="0"/>
              </a:spcBef>
              <a:spcAft>
                <a:spcPts val="0"/>
              </a:spcAft>
              <a:buSzPts val="1100"/>
              <a:buFont typeface="Roboto Black"/>
              <a:buNone/>
              <a:defRPr b="0" sz="1100">
                <a:latin typeface="Roboto Black"/>
                <a:ea typeface="Roboto Black"/>
                <a:cs typeface="Roboto Black"/>
                <a:sym typeface="Roboto Black"/>
              </a:defRPr>
            </a:lvl4pPr>
            <a:lvl5pPr lvl="4" rtl="0">
              <a:spcBef>
                <a:spcPts val="0"/>
              </a:spcBef>
              <a:spcAft>
                <a:spcPts val="0"/>
              </a:spcAft>
              <a:buSzPts val="1100"/>
              <a:buFont typeface="Roboto Black"/>
              <a:buNone/>
              <a:defRPr b="0" sz="1100">
                <a:latin typeface="Roboto Black"/>
                <a:ea typeface="Roboto Black"/>
                <a:cs typeface="Roboto Black"/>
                <a:sym typeface="Roboto Black"/>
              </a:defRPr>
            </a:lvl5pPr>
            <a:lvl6pPr lvl="5" rtl="0">
              <a:spcBef>
                <a:spcPts val="0"/>
              </a:spcBef>
              <a:spcAft>
                <a:spcPts val="0"/>
              </a:spcAft>
              <a:buSzPts val="1100"/>
              <a:buFont typeface="Roboto Black"/>
              <a:buNone/>
              <a:defRPr b="0" sz="1100">
                <a:latin typeface="Roboto Black"/>
                <a:ea typeface="Roboto Black"/>
                <a:cs typeface="Roboto Black"/>
                <a:sym typeface="Roboto Black"/>
              </a:defRPr>
            </a:lvl6pPr>
            <a:lvl7pPr lvl="6" rtl="0">
              <a:spcBef>
                <a:spcPts val="0"/>
              </a:spcBef>
              <a:spcAft>
                <a:spcPts val="0"/>
              </a:spcAft>
              <a:buSzPts val="1100"/>
              <a:buFont typeface="Roboto Black"/>
              <a:buNone/>
              <a:defRPr b="0" sz="1100">
                <a:latin typeface="Roboto Black"/>
                <a:ea typeface="Roboto Black"/>
                <a:cs typeface="Roboto Black"/>
                <a:sym typeface="Roboto Black"/>
              </a:defRPr>
            </a:lvl7pPr>
            <a:lvl8pPr lvl="7" rtl="0">
              <a:spcBef>
                <a:spcPts val="0"/>
              </a:spcBef>
              <a:spcAft>
                <a:spcPts val="0"/>
              </a:spcAft>
              <a:buSzPts val="1100"/>
              <a:buFont typeface="Roboto Black"/>
              <a:buNone/>
              <a:defRPr b="0" sz="1100">
                <a:latin typeface="Roboto Black"/>
                <a:ea typeface="Roboto Black"/>
                <a:cs typeface="Roboto Black"/>
                <a:sym typeface="Roboto Black"/>
              </a:defRPr>
            </a:lvl8pPr>
            <a:lvl9pPr lvl="8" rtl="0">
              <a:spcBef>
                <a:spcPts val="0"/>
              </a:spcBef>
              <a:spcAft>
                <a:spcPts val="0"/>
              </a:spcAft>
              <a:buSzPts val="1100"/>
              <a:buFont typeface="Roboto Black"/>
              <a:buNone/>
              <a:defRPr b="0" sz="1100">
                <a:latin typeface="Roboto Black"/>
                <a:ea typeface="Roboto Black"/>
                <a:cs typeface="Roboto Black"/>
                <a:sym typeface="Roboto Black"/>
              </a:defRPr>
            </a:lvl9pPr>
          </a:lstStyle>
          <a:p/>
        </p:txBody>
      </p:sp>
      <p:sp>
        <p:nvSpPr>
          <p:cNvPr id="78" name="Google Shape;78;p12"/>
          <p:cNvSpPr txBox="1"/>
          <p:nvPr>
            <p:ph hasCustomPrompt="1" idx="4" type="title"/>
          </p:nvPr>
        </p:nvSpPr>
        <p:spPr>
          <a:xfrm>
            <a:off x="5822506" y="197182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9pPr>
          </a:lstStyle>
          <a:p>
            <a:r>
              <a:t>xx%</a:t>
            </a:r>
          </a:p>
        </p:txBody>
      </p:sp>
      <p:sp>
        <p:nvSpPr>
          <p:cNvPr id="79" name="Google Shape;79;p12"/>
          <p:cNvSpPr txBox="1"/>
          <p:nvPr>
            <p:ph hasCustomPrompt="1" idx="5" type="title"/>
          </p:nvPr>
        </p:nvSpPr>
        <p:spPr>
          <a:xfrm>
            <a:off x="5822506" y="271237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9pPr>
          </a:lstStyle>
          <a:p>
            <a:r>
              <a:t>xx%</a:t>
            </a:r>
          </a:p>
        </p:txBody>
      </p:sp>
      <p:sp>
        <p:nvSpPr>
          <p:cNvPr id="80" name="Google Shape;80;p12"/>
          <p:cNvSpPr txBox="1"/>
          <p:nvPr>
            <p:ph hasCustomPrompt="1" idx="6" type="title"/>
          </p:nvPr>
        </p:nvSpPr>
        <p:spPr>
          <a:xfrm>
            <a:off x="5822506" y="344220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9pPr>
          </a:lstStyle>
          <a:p>
            <a:r>
              <a:t>xx%</a:t>
            </a:r>
          </a:p>
        </p:txBody>
      </p:sp>
      <p:sp>
        <p:nvSpPr>
          <p:cNvPr id="81" name="Google Shape;81;p12"/>
          <p:cNvSpPr txBox="1"/>
          <p:nvPr>
            <p:ph idx="7"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Font typeface="Roboto Black"/>
              <a:buNone/>
              <a:defRPr b="0" sz="3000">
                <a:latin typeface="Roboto Black"/>
                <a:ea typeface="Roboto Black"/>
                <a:cs typeface="Roboto Black"/>
                <a:sym typeface="Roboto Black"/>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2">
  <p:cSld name="TITLE_1_1_1_2_2">
    <p:bg>
      <p:bgPr>
        <a:gradFill>
          <a:gsLst>
            <a:gs pos="0">
              <a:srgbClr val="052643"/>
            </a:gs>
            <a:gs pos="100000">
              <a:srgbClr val="041523"/>
            </a:gs>
          </a:gsLst>
          <a:path path="circle">
            <a:fillToRect b="50%" l="50%" r="50%" t="50%"/>
          </a:path>
          <a:tileRect/>
        </a:grad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Font typeface="Roboto Black"/>
              <a:buNone/>
              <a:defRPr b="0" sz="3000">
                <a:latin typeface="Roboto Black"/>
                <a:ea typeface="Roboto Black"/>
                <a:cs typeface="Roboto Black"/>
                <a:sym typeface="Roboto Black"/>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_1_1_2_2_1_1">
    <p:bg>
      <p:bgPr>
        <a:gradFill>
          <a:gsLst>
            <a:gs pos="0">
              <a:srgbClr val="052643"/>
            </a:gs>
            <a:gs pos="100000">
              <a:srgbClr val="041523"/>
            </a:gs>
          </a:gsLst>
          <a:path path="circle">
            <a:fillToRect b="50%" l="50%" r="50%" t="50%"/>
          </a:path>
          <a:tileRect/>
        </a:gradFill>
      </p:bgPr>
    </p:bg>
    <p:spTree>
      <p:nvGrpSpPr>
        <p:cNvPr id="84"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endParaRPr>
          </a:p>
        </p:txBody>
      </p:sp>
      <p:sp>
        <p:nvSpPr>
          <p:cNvPr id="86" name="Google Shape;86;p14"/>
          <p:cNvSpPr txBox="1"/>
          <p:nvPr>
            <p:ph type="ctrTitle"/>
          </p:nvPr>
        </p:nvSpPr>
        <p:spPr>
          <a:xfrm>
            <a:off x="3986575" y="1429225"/>
            <a:ext cx="3578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E2A47"/>
              </a:buClr>
              <a:buSzPts val="3000"/>
              <a:buFont typeface="Roboto Black"/>
              <a:buNone/>
              <a:defRPr b="0" sz="3000">
                <a:solidFill>
                  <a:srgbClr val="0E2A47"/>
                </a:solidFill>
                <a:latin typeface="Roboto Black"/>
                <a:ea typeface="Roboto Black"/>
                <a:cs typeface="Roboto Black"/>
                <a:sym typeface="Roboto Black"/>
              </a:defRPr>
            </a:lvl1pPr>
            <a:lvl2pPr lvl="1" rtl="0" algn="ctr">
              <a:spcBef>
                <a:spcPts val="0"/>
              </a:spcBef>
              <a:spcAft>
                <a:spcPts val="0"/>
              </a:spcAft>
              <a:buClr>
                <a:srgbClr val="0E2A47"/>
              </a:buClr>
              <a:buSzPts val="5200"/>
              <a:buNone/>
              <a:defRPr sz="5200">
                <a:solidFill>
                  <a:srgbClr val="0E2A47"/>
                </a:solidFill>
              </a:defRPr>
            </a:lvl2pPr>
            <a:lvl3pPr lvl="2" rtl="0" algn="ctr">
              <a:spcBef>
                <a:spcPts val="0"/>
              </a:spcBef>
              <a:spcAft>
                <a:spcPts val="0"/>
              </a:spcAft>
              <a:buClr>
                <a:srgbClr val="0E2A47"/>
              </a:buClr>
              <a:buSzPts val="5200"/>
              <a:buNone/>
              <a:defRPr sz="5200">
                <a:solidFill>
                  <a:srgbClr val="0E2A47"/>
                </a:solidFill>
              </a:defRPr>
            </a:lvl3pPr>
            <a:lvl4pPr lvl="3" rtl="0" algn="ctr">
              <a:spcBef>
                <a:spcPts val="0"/>
              </a:spcBef>
              <a:spcAft>
                <a:spcPts val="0"/>
              </a:spcAft>
              <a:buClr>
                <a:srgbClr val="0E2A47"/>
              </a:buClr>
              <a:buSzPts val="5200"/>
              <a:buNone/>
              <a:defRPr sz="5200">
                <a:solidFill>
                  <a:srgbClr val="0E2A47"/>
                </a:solidFill>
              </a:defRPr>
            </a:lvl4pPr>
            <a:lvl5pPr lvl="4" rtl="0" algn="ctr">
              <a:spcBef>
                <a:spcPts val="0"/>
              </a:spcBef>
              <a:spcAft>
                <a:spcPts val="0"/>
              </a:spcAft>
              <a:buClr>
                <a:srgbClr val="0E2A47"/>
              </a:buClr>
              <a:buSzPts val="5200"/>
              <a:buNone/>
              <a:defRPr sz="5200">
                <a:solidFill>
                  <a:srgbClr val="0E2A47"/>
                </a:solidFill>
              </a:defRPr>
            </a:lvl5pPr>
            <a:lvl6pPr lvl="5" rtl="0" algn="ctr">
              <a:spcBef>
                <a:spcPts val="0"/>
              </a:spcBef>
              <a:spcAft>
                <a:spcPts val="0"/>
              </a:spcAft>
              <a:buClr>
                <a:srgbClr val="0E2A47"/>
              </a:buClr>
              <a:buSzPts val="5200"/>
              <a:buNone/>
              <a:defRPr sz="5200">
                <a:solidFill>
                  <a:srgbClr val="0E2A47"/>
                </a:solidFill>
              </a:defRPr>
            </a:lvl6pPr>
            <a:lvl7pPr lvl="6" rtl="0" algn="ctr">
              <a:spcBef>
                <a:spcPts val="0"/>
              </a:spcBef>
              <a:spcAft>
                <a:spcPts val="0"/>
              </a:spcAft>
              <a:buClr>
                <a:srgbClr val="0E2A47"/>
              </a:buClr>
              <a:buSzPts val="5200"/>
              <a:buNone/>
              <a:defRPr sz="5200">
                <a:solidFill>
                  <a:srgbClr val="0E2A47"/>
                </a:solidFill>
              </a:defRPr>
            </a:lvl7pPr>
            <a:lvl8pPr lvl="7" rtl="0" algn="ctr">
              <a:spcBef>
                <a:spcPts val="0"/>
              </a:spcBef>
              <a:spcAft>
                <a:spcPts val="0"/>
              </a:spcAft>
              <a:buClr>
                <a:srgbClr val="0E2A47"/>
              </a:buClr>
              <a:buSzPts val="5200"/>
              <a:buNone/>
              <a:defRPr sz="5200">
                <a:solidFill>
                  <a:srgbClr val="0E2A47"/>
                </a:solidFill>
              </a:defRPr>
            </a:lvl8pPr>
            <a:lvl9pPr lvl="8" rtl="0" algn="ctr">
              <a:spcBef>
                <a:spcPts val="0"/>
              </a:spcBef>
              <a:spcAft>
                <a:spcPts val="0"/>
              </a:spcAft>
              <a:buClr>
                <a:srgbClr val="0E2A47"/>
              </a:buClr>
              <a:buSzPts val="5200"/>
              <a:buNone/>
              <a:defRPr sz="5200">
                <a:solidFill>
                  <a:srgbClr val="0E2A47"/>
                </a:solidFill>
              </a:defRPr>
            </a:lvl9pPr>
          </a:lstStyle>
          <a:p/>
        </p:txBody>
      </p:sp>
      <p:sp>
        <p:nvSpPr>
          <p:cNvPr id="87" name="Google Shape;87;p14"/>
          <p:cNvSpPr txBox="1"/>
          <p:nvPr>
            <p:ph idx="1" type="subTitle"/>
          </p:nvPr>
        </p:nvSpPr>
        <p:spPr>
          <a:xfrm>
            <a:off x="3986575" y="2421700"/>
            <a:ext cx="4470900" cy="187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TITLE_1_1_2_1_1">
    <p:bg>
      <p:bgPr>
        <a:gradFill>
          <a:gsLst>
            <a:gs pos="0">
              <a:srgbClr val="052643"/>
            </a:gs>
            <a:gs pos="100000">
              <a:srgbClr val="041523"/>
            </a:gs>
          </a:gsLst>
          <a:path path="circle">
            <a:fillToRect b="50%" l="50%" r="50%" t="50%"/>
          </a:path>
          <a:tileRect/>
        </a:gradFill>
      </p:bgPr>
    </p:bg>
    <p:spTree>
      <p:nvGrpSpPr>
        <p:cNvPr id="88"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txBox="1"/>
          <p:nvPr>
            <p:ph idx="1" type="body"/>
          </p:nvPr>
        </p:nvSpPr>
        <p:spPr>
          <a:xfrm>
            <a:off x="810000" y="2169000"/>
            <a:ext cx="8520600" cy="34164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Clr>
                <a:srgbClr val="161234"/>
              </a:buClr>
              <a:buSzPts val="1000"/>
              <a:buChar char="●"/>
              <a:defRPr sz="1000">
                <a:solidFill>
                  <a:srgbClr val="161234"/>
                </a:solidFill>
              </a:defRPr>
            </a:lvl1pPr>
            <a:lvl2pPr indent="-292100" lvl="1" marL="914400" rtl="0">
              <a:lnSpc>
                <a:spcPct val="115000"/>
              </a:lnSpc>
              <a:spcBef>
                <a:spcPts val="1600"/>
              </a:spcBef>
              <a:spcAft>
                <a:spcPts val="0"/>
              </a:spcAft>
              <a:buClr>
                <a:srgbClr val="161234"/>
              </a:buClr>
              <a:buSzPts val="1000"/>
              <a:buChar char="○"/>
              <a:defRPr sz="1000">
                <a:solidFill>
                  <a:srgbClr val="161234"/>
                </a:solidFill>
              </a:defRPr>
            </a:lvl2pPr>
            <a:lvl3pPr indent="-292100" lvl="2" marL="1371600" rtl="0">
              <a:lnSpc>
                <a:spcPct val="115000"/>
              </a:lnSpc>
              <a:spcBef>
                <a:spcPts val="1600"/>
              </a:spcBef>
              <a:spcAft>
                <a:spcPts val="0"/>
              </a:spcAft>
              <a:buClr>
                <a:srgbClr val="161234"/>
              </a:buClr>
              <a:buSzPts val="1000"/>
              <a:buChar char="■"/>
              <a:defRPr sz="1000">
                <a:solidFill>
                  <a:srgbClr val="161234"/>
                </a:solidFill>
              </a:defRPr>
            </a:lvl3pPr>
            <a:lvl4pPr indent="-292100" lvl="3" marL="1828800" rtl="0">
              <a:lnSpc>
                <a:spcPct val="115000"/>
              </a:lnSpc>
              <a:spcBef>
                <a:spcPts val="1600"/>
              </a:spcBef>
              <a:spcAft>
                <a:spcPts val="0"/>
              </a:spcAft>
              <a:buClr>
                <a:srgbClr val="161234"/>
              </a:buClr>
              <a:buSzPts val="1000"/>
              <a:buChar char="●"/>
              <a:defRPr sz="1000">
                <a:solidFill>
                  <a:srgbClr val="161234"/>
                </a:solidFill>
              </a:defRPr>
            </a:lvl4pPr>
            <a:lvl5pPr indent="-292100" lvl="4" marL="2286000" rtl="0">
              <a:lnSpc>
                <a:spcPct val="115000"/>
              </a:lnSpc>
              <a:spcBef>
                <a:spcPts val="1600"/>
              </a:spcBef>
              <a:spcAft>
                <a:spcPts val="0"/>
              </a:spcAft>
              <a:buClr>
                <a:srgbClr val="161234"/>
              </a:buClr>
              <a:buSzPts val="1000"/>
              <a:buChar char="○"/>
              <a:defRPr sz="1000">
                <a:solidFill>
                  <a:srgbClr val="161234"/>
                </a:solidFill>
              </a:defRPr>
            </a:lvl5pPr>
            <a:lvl6pPr indent="-292100" lvl="5" marL="2743200" rtl="0">
              <a:lnSpc>
                <a:spcPct val="115000"/>
              </a:lnSpc>
              <a:spcBef>
                <a:spcPts val="1600"/>
              </a:spcBef>
              <a:spcAft>
                <a:spcPts val="0"/>
              </a:spcAft>
              <a:buClr>
                <a:srgbClr val="161234"/>
              </a:buClr>
              <a:buSzPts val="1000"/>
              <a:buChar char="■"/>
              <a:defRPr sz="1000">
                <a:solidFill>
                  <a:srgbClr val="161234"/>
                </a:solidFill>
              </a:defRPr>
            </a:lvl6pPr>
            <a:lvl7pPr indent="-292100" lvl="6" marL="3200400" rtl="0">
              <a:lnSpc>
                <a:spcPct val="115000"/>
              </a:lnSpc>
              <a:spcBef>
                <a:spcPts val="1600"/>
              </a:spcBef>
              <a:spcAft>
                <a:spcPts val="0"/>
              </a:spcAft>
              <a:buClr>
                <a:srgbClr val="161234"/>
              </a:buClr>
              <a:buSzPts val="1000"/>
              <a:buChar char="●"/>
              <a:defRPr sz="1000">
                <a:solidFill>
                  <a:srgbClr val="161234"/>
                </a:solidFill>
              </a:defRPr>
            </a:lvl7pPr>
            <a:lvl8pPr indent="-292100" lvl="7" marL="3657600" rtl="0">
              <a:lnSpc>
                <a:spcPct val="115000"/>
              </a:lnSpc>
              <a:spcBef>
                <a:spcPts val="1600"/>
              </a:spcBef>
              <a:spcAft>
                <a:spcPts val="0"/>
              </a:spcAft>
              <a:buClr>
                <a:srgbClr val="161234"/>
              </a:buClr>
              <a:buSzPts val="1000"/>
              <a:buChar char="○"/>
              <a:defRPr sz="1000">
                <a:solidFill>
                  <a:srgbClr val="161234"/>
                </a:solidFill>
              </a:defRPr>
            </a:lvl8pPr>
            <a:lvl9pPr indent="-292100" lvl="8" marL="4114800" rtl="0">
              <a:lnSpc>
                <a:spcPct val="115000"/>
              </a:lnSpc>
              <a:spcBef>
                <a:spcPts val="1600"/>
              </a:spcBef>
              <a:spcAft>
                <a:spcPts val="1600"/>
              </a:spcAft>
              <a:buClr>
                <a:srgbClr val="161234"/>
              </a:buClr>
              <a:buSzPts val="1000"/>
              <a:buChar char="■"/>
              <a:defRPr sz="1000">
                <a:solidFill>
                  <a:srgbClr val="161234"/>
                </a:solidFill>
              </a:defRPr>
            </a:lvl9pPr>
          </a:lstStyle>
          <a:p/>
        </p:txBody>
      </p:sp>
      <p:sp>
        <p:nvSpPr>
          <p:cNvPr id="91" name="Google Shape;91;p15"/>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Font typeface="Roboto Black"/>
              <a:buNone/>
              <a:defRPr b="0" sz="3000">
                <a:latin typeface="Roboto Black"/>
                <a:ea typeface="Roboto Black"/>
                <a:cs typeface="Roboto Black"/>
                <a:sym typeface="Roboto Black"/>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TITLE_1_1_2_1_1_1">
    <p:bg>
      <p:bgPr>
        <a:solidFill>
          <a:schemeClr val="accent1"/>
        </a:solidFill>
      </p:bgPr>
    </p:bg>
    <p:spTree>
      <p:nvGrpSpPr>
        <p:cNvPr id="92"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6"/>
          <p:cNvSpPr txBox="1"/>
          <p:nvPr>
            <p:ph idx="1" type="body"/>
          </p:nvPr>
        </p:nvSpPr>
        <p:spPr>
          <a:xfrm>
            <a:off x="810000" y="1478150"/>
            <a:ext cx="8520600" cy="3416400"/>
          </a:xfrm>
          <a:prstGeom prst="rect">
            <a:avLst/>
          </a:prstGeom>
        </p:spPr>
        <p:txBody>
          <a:bodyPr anchorCtr="0" anchor="t" bIns="91425" lIns="91425" spcFirstLastPara="1" rIns="91425" wrap="square" tIns="91425">
            <a:noAutofit/>
          </a:bodyPr>
          <a:lstStyle>
            <a:lvl1pPr indent="-279400" lvl="0" marL="457200" rtl="0">
              <a:lnSpc>
                <a:spcPct val="115000"/>
              </a:lnSpc>
              <a:spcBef>
                <a:spcPts val="0"/>
              </a:spcBef>
              <a:spcAft>
                <a:spcPts val="0"/>
              </a:spcAft>
              <a:buClr>
                <a:srgbClr val="1EFFC1"/>
              </a:buClr>
              <a:buSzPts val="800"/>
              <a:buChar char="●"/>
              <a:defRPr sz="800">
                <a:solidFill>
                  <a:srgbClr val="1EFFC1"/>
                </a:solidFill>
              </a:defRPr>
            </a:lvl1pPr>
            <a:lvl2pPr indent="-279400" lvl="1" marL="914400" rtl="0">
              <a:lnSpc>
                <a:spcPct val="115000"/>
              </a:lnSpc>
              <a:spcBef>
                <a:spcPts val="1600"/>
              </a:spcBef>
              <a:spcAft>
                <a:spcPts val="0"/>
              </a:spcAft>
              <a:buClr>
                <a:srgbClr val="1EFFC1"/>
              </a:buClr>
              <a:buSzPts val="800"/>
              <a:buChar char="○"/>
              <a:defRPr sz="800">
                <a:solidFill>
                  <a:srgbClr val="1EFFC1"/>
                </a:solidFill>
              </a:defRPr>
            </a:lvl2pPr>
            <a:lvl3pPr indent="-279400" lvl="2" marL="1371600" rtl="0">
              <a:lnSpc>
                <a:spcPct val="115000"/>
              </a:lnSpc>
              <a:spcBef>
                <a:spcPts val="1600"/>
              </a:spcBef>
              <a:spcAft>
                <a:spcPts val="0"/>
              </a:spcAft>
              <a:buClr>
                <a:srgbClr val="1EFFC1"/>
              </a:buClr>
              <a:buSzPts val="800"/>
              <a:buChar char="■"/>
              <a:defRPr sz="800">
                <a:solidFill>
                  <a:srgbClr val="1EFFC1"/>
                </a:solidFill>
              </a:defRPr>
            </a:lvl3pPr>
            <a:lvl4pPr indent="-279400" lvl="3" marL="1828800" rtl="0">
              <a:lnSpc>
                <a:spcPct val="115000"/>
              </a:lnSpc>
              <a:spcBef>
                <a:spcPts val="1600"/>
              </a:spcBef>
              <a:spcAft>
                <a:spcPts val="0"/>
              </a:spcAft>
              <a:buClr>
                <a:srgbClr val="1EFFC1"/>
              </a:buClr>
              <a:buSzPts val="800"/>
              <a:buChar char="●"/>
              <a:defRPr sz="800">
                <a:solidFill>
                  <a:srgbClr val="1EFFC1"/>
                </a:solidFill>
              </a:defRPr>
            </a:lvl4pPr>
            <a:lvl5pPr indent="-279400" lvl="4" marL="2286000" rtl="0">
              <a:lnSpc>
                <a:spcPct val="115000"/>
              </a:lnSpc>
              <a:spcBef>
                <a:spcPts val="1600"/>
              </a:spcBef>
              <a:spcAft>
                <a:spcPts val="0"/>
              </a:spcAft>
              <a:buClr>
                <a:srgbClr val="1EFFC1"/>
              </a:buClr>
              <a:buSzPts val="800"/>
              <a:buChar char="○"/>
              <a:defRPr sz="800">
                <a:solidFill>
                  <a:srgbClr val="1EFFC1"/>
                </a:solidFill>
              </a:defRPr>
            </a:lvl5pPr>
            <a:lvl6pPr indent="-279400" lvl="5" marL="2743200" rtl="0">
              <a:lnSpc>
                <a:spcPct val="115000"/>
              </a:lnSpc>
              <a:spcBef>
                <a:spcPts val="1600"/>
              </a:spcBef>
              <a:spcAft>
                <a:spcPts val="0"/>
              </a:spcAft>
              <a:buClr>
                <a:srgbClr val="1EFFC1"/>
              </a:buClr>
              <a:buSzPts val="800"/>
              <a:buChar char="■"/>
              <a:defRPr sz="800">
                <a:solidFill>
                  <a:srgbClr val="1EFFC1"/>
                </a:solidFill>
              </a:defRPr>
            </a:lvl6pPr>
            <a:lvl7pPr indent="-279400" lvl="6" marL="3200400" rtl="0">
              <a:lnSpc>
                <a:spcPct val="115000"/>
              </a:lnSpc>
              <a:spcBef>
                <a:spcPts val="1600"/>
              </a:spcBef>
              <a:spcAft>
                <a:spcPts val="0"/>
              </a:spcAft>
              <a:buClr>
                <a:srgbClr val="1EFFC1"/>
              </a:buClr>
              <a:buSzPts val="800"/>
              <a:buChar char="●"/>
              <a:defRPr sz="800">
                <a:solidFill>
                  <a:srgbClr val="1EFFC1"/>
                </a:solidFill>
              </a:defRPr>
            </a:lvl7pPr>
            <a:lvl8pPr indent="-279400" lvl="7" marL="3657600" rtl="0">
              <a:lnSpc>
                <a:spcPct val="115000"/>
              </a:lnSpc>
              <a:spcBef>
                <a:spcPts val="1600"/>
              </a:spcBef>
              <a:spcAft>
                <a:spcPts val="0"/>
              </a:spcAft>
              <a:buClr>
                <a:srgbClr val="1EFFC1"/>
              </a:buClr>
              <a:buSzPts val="800"/>
              <a:buChar char="○"/>
              <a:defRPr sz="800">
                <a:solidFill>
                  <a:srgbClr val="1EFFC1"/>
                </a:solidFill>
              </a:defRPr>
            </a:lvl8pPr>
            <a:lvl9pPr indent="-279400" lvl="8" marL="4114800" rtl="0">
              <a:lnSpc>
                <a:spcPct val="115000"/>
              </a:lnSpc>
              <a:spcBef>
                <a:spcPts val="1600"/>
              </a:spcBef>
              <a:spcAft>
                <a:spcPts val="1600"/>
              </a:spcAft>
              <a:buClr>
                <a:srgbClr val="1EFFC1"/>
              </a:buClr>
              <a:buSzPts val="800"/>
              <a:buChar char="■"/>
              <a:defRPr sz="800">
                <a:solidFill>
                  <a:srgbClr val="1EFFC1"/>
                </a:solidFill>
              </a:defRPr>
            </a:lvl9pPr>
          </a:lstStyle>
          <a:p/>
        </p:txBody>
      </p:sp>
      <p:sp>
        <p:nvSpPr>
          <p:cNvPr id="95" name="Google Shape;95;p16"/>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61234"/>
              </a:buClr>
              <a:buSzPts val="3000"/>
              <a:buFont typeface="Roboto Black"/>
              <a:buNone/>
              <a:defRPr b="0" sz="300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solidFill>
          <a:schemeClr val="lt1"/>
        </a:solidFill>
      </p:bgPr>
    </p:bg>
    <p:spTree>
      <p:nvGrpSpPr>
        <p:cNvPr id="96" name="Shape 9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7" name="Shape 97"/>
        <p:cNvGrpSpPr/>
        <p:nvPr/>
      </p:nvGrpSpPr>
      <p:grpSpPr>
        <a:xfrm>
          <a:off x="0" y="0"/>
          <a:ext cx="0" cy="0"/>
          <a:chOff x="0" y="0"/>
          <a:chExt cx="0" cy="0"/>
        </a:xfrm>
      </p:grpSpPr>
      <p:sp>
        <p:nvSpPr>
          <p:cNvPr id="98" name="Google Shape;98;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9" name="Google Shape;99;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0" name="Google Shape;100;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 name="Shape 101"/>
        <p:cNvGrpSpPr/>
        <p:nvPr/>
      </p:nvGrpSpPr>
      <p:grpSpPr>
        <a:xfrm>
          <a:off x="0" y="0"/>
          <a:ext cx="0" cy="0"/>
          <a:chOff x="0" y="0"/>
          <a:chExt cx="0" cy="0"/>
        </a:xfrm>
      </p:grpSpPr>
      <p:sp>
        <p:nvSpPr>
          <p:cNvPr id="102" name="Google Shape;102;p19"/>
          <p:cNvSpPr txBox="1"/>
          <p:nvPr>
            <p:ph type="title"/>
          </p:nvPr>
        </p:nvSpPr>
        <p:spPr>
          <a:xfrm>
            <a:off x="457200" y="205979"/>
            <a:ext cx="8229600" cy="533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3" name="Google Shape;103;p19"/>
          <p:cNvSpPr txBox="1"/>
          <p:nvPr>
            <p:ph idx="10" type="dt"/>
          </p:nvPr>
        </p:nvSpPr>
        <p:spPr>
          <a:xfrm>
            <a:off x="457200" y="4767263"/>
            <a:ext cx="2133600" cy="273900"/>
          </a:xfrm>
          <a:prstGeom prst="rect">
            <a:avLst/>
          </a:prstGeom>
          <a:noFill/>
          <a:ln>
            <a:noFill/>
          </a:ln>
        </p:spPr>
        <p:txBody>
          <a:bodyPr anchorCtr="0" anchor="ctr" bIns="68575" lIns="68575" spcFirstLastPara="1" rIns="68575" wrap="square" tIns="68575">
            <a:noAutofit/>
          </a:bodyPr>
          <a:lstStyle>
            <a:lvl1pPr indent="-69850" lvl="0" marL="0" marR="0" rtl="0" algn="l">
              <a:spcBef>
                <a:spcPts val="0"/>
              </a:spcBef>
              <a:spcAft>
                <a:spcPts val="0"/>
              </a:spcAft>
              <a:buSzPts val="1100"/>
              <a:buChar char="●"/>
              <a:defRPr sz="1100"/>
            </a:lvl1pPr>
            <a:lvl2pPr indent="-82550" lvl="1" marL="457200" marR="0" rtl="0" algn="l">
              <a:spcBef>
                <a:spcPts val="0"/>
              </a:spcBef>
              <a:spcAft>
                <a:spcPts val="0"/>
              </a:spcAft>
              <a:buSzPts val="1100"/>
              <a:buChar char="○"/>
              <a:defRPr sz="1100"/>
            </a:lvl2pPr>
            <a:lvl3pPr indent="-82550" lvl="2" marL="914400" marR="0" rtl="0" algn="l">
              <a:spcBef>
                <a:spcPts val="0"/>
              </a:spcBef>
              <a:spcAft>
                <a:spcPts val="0"/>
              </a:spcAft>
              <a:buSzPts val="1100"/>
              <a:buChar char="■"/>
              <a:defRPr sz="1100"/>
            </a:lvl3pPr>
            <a:lvl4pPr indent="-82550" lvl="3" marL="1371600" marR="0" rtl="0" algn="l">
              <a:spcBef>
                <a:spcPts val="0"/>
              </a:spcBef>
              <a:spcAft>
                <a:spcPts val="0"/>
              </a:spcAft>
              <a:buSzPts val="1100"/>
              <a:buChar char="●"/>
              <a:defRPr sz="1100"/>
            </a:lvl4pPr>
            <a:lvl5pPr indent="-82550" lvl="4" marL="1828800" marR="0" rtl="0" algn="l">
              <a:spcBef>
                <a:spcPts val="0"/>
              </a:spcBef>
              <a:spcAft>
                <a:spcPts val="0"/>
              </a:spcAft>
              <a:buSzPts val="1100"/>
              <a:buChar char="○"/>
              <a:defRPr sz="1100"/>
            </a:lvl5pPr>
            <a:lvl6pPr indent="-82550" lvl="5" marL="2286000" marR="0" rtl="0" algn="l">
              <a:spcBef>
                <a:spcPts val="0"/>
              </a:spcBef>
              <a:spcAft>
                <a:spcPts val="0"/>
              </a:spcAft>
              <a:buSzPts val="1100"/>
              <a:buChar char="■"/>
              <a:defRPr sz="1100"/>
            </a:lvl6pPr>
            <a:lvl7pPr indent="-82550" lvl="6" marL="2743200" marR="0" rtl="0" algn="l">
              <a:spcBef>
                <a:spcPts val="0"/>
              </a:spcBef>
              <a:spcAft>
                <a:spcPts val="0"/>
              </a:spcAft>
              <a:buSzPts val="1100"/>
              <a:buChar char="●"/>
              <a:defRPr sz="1100"/>
            </a:lvl7pPr>
            <a:lvl8pPr indent="-82550" lvl="7" marL="3200400" marR="0" rtl="0" algn="l">
              <a:spcBef>
                <a:spcPts val="0"/>
              </a:spcBef>
              <a:spcAft>
                <a:spcPts val="0"/>
              </a:spcAft>
              <a:buSzPts val="1100"/>
              <a:buChar char="○"/>
              <a:defRPr sz="1100"/>
            </a:lvl8pPr>
            <a:lvl9pPr indent="-82550" lvl="8" marL="3657600" marR="0" rtl="0" algn="l">
              <a:spcBef>
                <a:spcPts val="0"/>
              </a:spcBef>
              <a:spcAft>
                <a:spcPts val="0"/>
              </a:spcAft>
              <a:buSzPts val="1100"/>
              <a:buChar char="■"/>
              <a:defRPr sz="1100"/>
            </a:lvl9pPr>
          </a:lstStyle>
          <a:p/>
        </p:txBody>
      </p:sp>
      <p:sp>
        <p:nvSpPr>
          <p:cNvPr id="104" name="Google Shape;104;p19"/>
          <p:cNvSpPr txBox="1"/>
          <p:nvPr>
            <p:ph idx="11" type="ftr"/>
          </p:nvPr>
        </p:nvSpPr>
        <p:spPr>
          <a:xfrm>
            <a:off x="3124200" y="4767263"/>
            <a:ext cx="2895600" cy="273900"/>
          </a:xfrm>
          <a:prstGeom prst="rect">
            <a:avLst/>
          </a:prstGeom>
          <a:noFill/>
          <a:ln>
            <a:noFill/>
          </a:ln>
        </p:spPr>
        <p:txBody>
          <a:bodyPr anchorCtr="0" anchor="ctr" bIns="68575" lIns="68575" spcFirstLastPara="1" rIns="68575" wrap="square" tIns="68575">
            <a:noAutofit/>
          </a:bodyPr>
          <a:lstStyle>
            <a:lvl1pPr indent="-69850" lvl="0" marL="0" marR="0" rtl="0" algn="ctr">
              <a:spcBef>
                <a:spcPts val="0"/>
              </a:spcBef>
              <a:spcAft>
                <a:spcPts val="0"/>
              </a:spcAft>
              <a:buSzPts val="1100"/>
              <a:buChar char="●"/>
              <a:defRPr sz="1100"/>
            </a:lvl1pPr>
            <a:lvl2pPr indent="-82550" lvl="1" marL="457200" marR="0" rtl="0" algn="l">
              <a:spcBef>
                <a:spcPts val="0"/>
              </a:spcBef>
              <a:spcAft>
                <a:spcPts val="0"/>
              </a:spcAft>
              <a:buSzPts val="1100"/>
              <a:buChar char="○"/>
              <a:defRPr sz="1100"/>
            </a:lvl2pPr>
            <a:lvl3pPr indent="-82550" lvl="2" marL="914400" marR="0" rtl="0" algn="l">
              <a:spcBef>
                <a:spcPts val="0"/>
              </a:spcBef>
              <a:spcAft>
                <a:spcPts val="0"/>
              </a:spcAft>
              <a:buSzPts val="1100"/>
              <a:buChar char="■"/>
              <a:defRPr sz="1100"/>
            </a:lvl3pPr>
            <a:lvl4pPr indent="-82550" lvl="3" marL="1371600" marR="0" rtl="0" algn="l">
              <a:spcBef>
                <a:spcPts val="0"/>
              </a:spcBef>
              <a:spcAft>
                <a:spcPts val="0"/>
              </a:spcAft>
              <a:buSzPts val="1100"/>
              <a:buChar char="●"/>
              <a:defRPr sz="1100"/>
            </a:lvl4pPr>
            <a:lvl5pPr indent="-82550" lvl="4" marL="1828800" marR="0" rtl="0" algn="l">
              <a:spcBef>
                <a:spcPts val="0"/>
              </a:spcBef>
              <a:spcAft>
                <a:spcPts val="0"/>
              </a:spcAft>
              <a:buSzPts val="1100"/>
              <a:buChar char="○"/>
              <a:defRPr sz="1100"/>
            </a:lvl5pPr>
            <a:lvl6pPr indent="-82550" lvl="5" marL="2286000" marR="0" rtl="0" algn="l">
              <a:spcBef>
                <a:spcPts val="0"/>
              </a:spcBef>
              <a:spcAft>
                <a:spcPts val="0"/>
              </a:spcAft>
              <a:buSzPts val="1100"/>
              <a:buChar char="■"/>
              <a:defRPr sz="1100"/>
            </a:lvl6pPr>
            <a:lvl7pPr indent="-82550" lvl="6" marL="2743200" marR="0" rtl="0" algn="l">
              <a:spcBef>
                <a:spcPts val="0"/>
              </a:spcBef>
              <a:spcAft>
                <a:spcPts val="0"/>
              </a:spcAft>
              <a:buSzPts val="1100"/>
              <a:buChar char="●"/>
              <a:defRPr sz="1100"/>
            </a:lvl7pPr>
            <a:lvl8pPr indent="-82550" lvl="7" marL="3200400" marR="0" rtl="0" algn="l">
              <a:spcBef>
                <a:spcPts val="0"/>
              </a:spcBef>
              <a:spcAft>
                <a:spcPts val="0"/>
              </a:spcAft>
              <a:buSzPts val="1100"/>
              <a:buChar char="○"/>
              <a:defRPr sz="1100"/>
            </a:lvl8pPr>
            <a:lvl9pPr indent="-82550" lvl="8" marL="3657600" marR="0" rtl="0" algn="l">
              <a:spcBef>
                <a:spcPts val="0"/>
              </a:spcBef>
              <a:spcAft>
                <a:spcPts val="0"/>
              </a:spcAft>
              <a:buSzPts val="1100"/>
              <a:buChar char="■"/>
              <a:defRPr sz="1100"/>
            </a:lvl9pPr>
          </a:lstStyle>
          <a:p/>
        </p:txBody>
      </p:sp>
      <p:sp>
        <p:nvSpPr>
          <p:cNvPr id="105" name="Google Shape;105;p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TITLE_1">
    <p:bg>
      <p:bgPr>
        <a:gradFill>
          <a:gsLst>
            <a:gs pos="0">
              <a:srgbClr val="052643"/>
            </a:gs>
            <a:gs pos="100000">
              <a:srgbClr val="041523"/>
            </a:gs>
          </a:gsLst>
          <a:path path="circle">
            <a:fillToRect b="50%" l="50%" r="50%" t="50%"/>
          </a:path>
          <a:tileRect/>
        </a:grad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Font typeface="Roboto Black"/>
              <a:buNone/>
              <a:defRPr b="0" sz="3000">
                <a:latin typeface="Roboto Black"/>
                <a:ea typeface="Roboto Black"/>
                <a:cs typeface="Roboto Black"/>
                <a:sym typeface="Roboto Black"/>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 name="Google Shape;13;p3"/>
          <p:cNvSpPr txBox="1"/>
          <p:nvPr>
            <p:ph idx="1" type="subTitle"/>
          </p:nvPr>
        </p:nvSpPr>
        <p:spPr>
          <a:xfrm>
            <a:off x="6411225" y="212190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900"/>
              <a:buNone/>
              <a:defRPr sz="900">
                <a:solidFill>
                  <a:schemeClr val="accent1"/>
                </a:solidFill>
              </a:defRPr>
            </a:lvl1pPr>
            <a:lvl2pPr lvl="1" rtl="0" algn="ctr">
              <a:lnSpc>
                <a:spcPct val="100000"/>
              </a:lnSpc>
              <a:spcBef>
                <a:spcPts val="0"/>
              </a:spcBef>
              <a:spcAft>
                <a:spcPts val="0"/>
              </a:spcAft>
              <a:buClr>
                <a:schemeClr val="accent1"/>
              </a:buClr>
              <a:buSzPts val="900"/>
              <a:buNone/>
              <a:defRPr sz="900">
                <a:solidFill>
                  <a:schemeClr val="accent1"/>
                </a:solidFill>
              </a:defRPr>
            </a:lvl2pPr>
            <a:lvl3pPr lvl="2" rtl="0" algn="ctr">
              <a:lnSpc>
                <a:spcPct val="100000"/>
              </a:lnSpc>
              <a:spcBef>
                <a:spcPts val="0"/>
              </a:spcBef>
              <a:spcAft>
                <a:spcPts val="0"/>
              </a:spcAft>
              <a:buClr>
                <a:schemeClr val="accent1"/>
              </a:buClr>
              <a:buSzPts val="900"/>
              <a:buNone/>
              <a:defRPr sz="900">
                <a:solidFill>
                  <a:schemeClr val="accent1"/>
                </a:solidFill>
              </a:defRPr>
            </a:lvl3pPr>
            <a:lvl4pPr lvl="3" rtl="0" algn="ctr">
              <a:lnSpc>
                <a:spcPct val="100000"/>
              </a:lnSpc>
              <a:spcBef>
                <a:spcPts val="0"/>
              </a:spcBef>
              <a:spcAft>
                <a:spcPts val="0"/>
              </a:spcAft>
              <a:buClr>
                <a:schemeClr val="accent1"/>
              </a:buClr>
              <a:buSzPts val="900"/>
              <a:buNone/>
              <a:defRPr sz="900">
                <a:solidFill>
                  <a:schemeClr val="accent1"/>
                </a:solidFill>
              </a:defRPr>
            </a:lvl4pPr>
            <a:lvl5pPr lvl="4" rtl="0" algn="ctr">
              <a:lnSpc>
                <a:spcPct val="100000"/>
              </a:lnSpc>
              <a:spcBef>
                <a:spcPts val="0"/>
              </a:spcBef>
              <a:spcAft>
                <a:spcPts val="0"/>
              </a:spcAft>
              <a:buClr>
                <a:schemeClr val="accent1"/>
              </a:buClr>
              <a:buSzPts val="900"/>
              <a:buNone/>
              <a:defRPr sz="900">
                <a:solidFill>
                  <a:schemeClr val="accent1"/>
                </a:solidFill>
              </a:defRPr>
            </a:lvl5pPr>
            <a:lvl6pPr lvl="5" rtl="0" algn="ctr">
              <a:lnSpc>
                <a:spcPct val="100000"/>
              </a:lnSpc>
              <a:spcBef>
                <a:spcPts val="0"/>
              </a:spcBef>
              <a:spcAft>
                <a:spcPts val="0"/>
              </a:spcAft>
              <a:buClr>
                <a:schemeClr val="accent1"/>
              </a:buClr>
              <a:buSzPts val="900"/>
              <a:buNone/>
              <a:defRPr sz="900">
                <a:solidFill>
                  <a:schemeClr val="accent1"/>
                </a:solidFill>
              </a:defRPr>
            </a:lvl6pPr>
            <a:lvl7pPr lvl="6" rtl="0" algn="ctr">
              <a:lnSpc>
                <a:spcPct val="100000"/>
              </a:lnSpc>
              <a:spcBef>
                <a:spcPts val="0"/>
              </a:spcBef>
              <a:spcAft>
                <a:spcPts val="0"/>
              </a:spcAft>
              <a:buClr>
                <a:schemeClr val="accent1"/>
              </a:buClr>
              <a:buSzPts val="900"/>
              <a:buNone/>
              <a:defRPr sz="900">
                <a:solidFill>
                  <a:schemeClr val="accent1"/>
                </a:solidFill>
              </a:defRPr>
            </a:lvl7pPr>
            <a:lvl8pPr lvl="7" rtl="0" algn="ctr">
              <a:lnSpc>
                <a:spcPct val="100000"/>
              </a:lnSpc>
              <a:spcBef>
                <a:spcPts val="0"/>
              </a:spcBef>
              <a:spcAft>
                <a:spcPts val="0"/>
              </a:spcAft>
              <a:buClr>
                <a:schemeClr val="accent1"/>
              </a:buClr>
              <a:buSzPts val="900"/>
              <a:buNone/>
              <a:defRPr sz="900">
                <a:solidFill>
                  <a:schemeClr val="accent1"/>
                </a:solidFill>
              </a:defRPr>
            </a:lvl8pPr>
            <a:lvl9pPr lvl="8" rtl="0" algn="ctr">
              <a:lnSpc>
                <a:spcPct val="100000"/>
              </a:lnSpc>
              <a:spcBef>
                <a:spcPts val="0"/>
              </a:spcBef>
              <a:spcAft>
                <a:spcPts val="0"/>
              </a:spcAft>
              <a:buClr>
                <a:schemeClr val="accent1"/>
              </a:buClr>
              <a:buSzPts val="900"/>
              <a:buNone/>
              <a:defRPr sz="900">
                <a:solidFill>
                  <a:schemeClr val="accent1"/>
                </a:solidFill>
              </a:defRPr>
            </a:lvl9pPr>
          </a:lstStyle>
          <a:p/>
        </p:txBody>
      </p:sp>
      <p:sp>
        <p:nvSpPr>
          <p:cNvPr id="14" name="Google Shape;14;p3"/>
          <p:cNvSpPr txBox="1"/>
          <p:nvPr>
            <p:ph hasCustomPrompt="1" idx="2" type="title"/>
          </p:nvPr>
        </p:nvSpPr>
        <p:spPr>
          <a:xfrm>
            <a:off x="5167125" y="1901250"/>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9pPr>
          </a:lstStyle>
          <a:p>
            <a:r>
              <a:t>xx%</a:t>
            </a:r>
          </a:p>
        </p:txBody>
      </p:sp>
      <p:sp>
        <p:nvSpPr>
          <p:cNvPr id="15" name="Google Shape;15;p3"/>
          <p:cNvSpPr txBox="1"/>
          <p:nvPr>
            <p:ph idx="3" type="subTitle"/>
          </p:nvPr>
        </p:nvSpPr>
        <p:spPr>
          <a:xfrm>
            <a:off x="6411225" y="304660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900"/>
              <a:buNone/>
              <a:defRPr sz="900">
                <a:solidFill>
                  <a:schemeClr val="accent1"/>
                </a:solidFill>
              </a:defRPr>
            </a:lvl1pPr>
            <a:lvl2pPr lvl="1" rtl="0" algn="ctr">
              <a:lnSpc>
                <a:spcPct val="100000"/>
              </a:lnSpc>
              <a:spcBef>
                <a:spcPts val="0"/>
              </a:spcBef>
              <a:spcAft>
                <a:spcPts val="0"/>
              </a:spcAft>
              <a:buClr>
                <a:schemeClr val="accent1"/>
              </a:buClr>
              <a:buSzPts val="900"/>
              <a:buNone/>
              <a:defRPr sz="900">
                <a:solidFill>
                  <a:schemeClr val="accent1"/>
                </a:solidFill>
              </a:defRPr>
            </a:lvl2pPr>
            <a:lvl3pPr lvl="2" rtl="0" algn="ctr">
              <a:lnSpc>
                <a:spcPct val="100000"/>
              </a:lnSpc>
              <a:spcBef>
                <a:spcPts val="0"/>
              </a:spcBef>
              <a:spcAft>
                <a:spcPts val="0"/>
              </a:spcAft>
              <a:buClr>
                <a:schemeClr val="accent1"/>
              </a:buClr>
              <a:buSzPts val="900"/>
              <a:buNone/>
              <a:defRPr sz="900">
                <a:solidFill>
                  <a:schemeClr val="accent1"/>
                </a:solidFill>
              </a:defRPr>
            </a:lvl3pPr>
            <a:lvl4pPr lvl="3" rtl="0" algn="ctr">
              <a:lnSpc>
                <a:spcPct val="100000"/>
              </a:lnSpc>
              <a:spcBef>
                <a:spcPts val="0"/>
              </a:spcBef>
              <a:spcAft>
                <a:spcPts val="0"/>
              </a:spcAft>
              <a:buClr>
                <a:schemeClr val="accent1"/>
              </a:buClr>
              <a:buSzPts val="900"/>
              <a:buNone/>
              <a:defRPr sz="900">
                <a:solidFill>
                  <a:schemeClr val="accent1"/>
                </a:solidFill>
              </a:defRPr>
            </a:lvl4pPr>
            <a:lvl5pPr lvl="4" rtl="0" algn="ctr">
              <a:lnSpc>
                <a:spcPct val="100000"/>
              </a:lnSpc>
              <a:spcBef>
                <a:spcPts val="0"/>
              </a:spcBef>
              <a:spcAft>
                <a:spcPts val="0"/>
              </a:spcAft>
              <a:buClr>
                <a:schemeClr val="accent1"/>
              </a:buClr>
              <a:buSzPts val="900"/>
              <a:buNone/>
              <a:defRPr sz="900">
                <a:solidFill>
                  <a:schemeClr val="accent1"/>
                </a:solidFill>
              </a:defRPr>
            </a:lvl5pPr>
            <a:lvl6pPr lvl="5" rtl="0" algn="ctr">
              <a:lnSpc>
                <a:spcPct val="100000"/>
              </a:lnSpc>
              <a:spcBef>
                <a:spcPts val="0"/>
              </a:spcBef>
              <a:spcAft>
                <a:spcPts val="0"/>
              </a:spcAft>
              <a:buClr>
                <a:schemeClr val="accent1"/>
              </a:buClr>
              <a:buSzPts val="900"/>
              <a:buNone/>
              <a:defRPr sz="900">
                <a:solidFill>
                  <a:schemeClr val="accent1"/>
                </a:solidFill>
              </a:defRPr>
            </a:lvl6pPr>
            <a:lvl7pPr lvl="6" rtl="0" algn="ctr">
              <a:lnSpc>
                <a:spcPct val="100000"/>
              </a:lnSpc>
              <a:spcBef>
                <a:spcPts val="0"/>
              </a:spcBef>
              <a:spcAft>
                <a:spcPts val="0"/>
              </a:spcAft>
              <a:buClr>
                <a:schemeClr val="accent1"/>
              </a:buClr>
              <a:buSzPts val="900"/>
              <a:buNone/>
              <a:defRPr sz="900">
                <a:solidFill>
                  <a:schemeClr val="accent1"/>
                </a:solidFill>
              </a:defRPr>
            </a:lvl7pPr>
            <a:lvl8pPr lvl="7" rtl="0" algn="ctr">
              <a:lnSpc>
                <a:spcPct val="100000"/>
              </a:lnSpc>
              <a:spcBef>
                <a:spcPts val="0"/>
              </a:spcBef>
              <a:spcAft>
                <a:spcPts val="0"/>
              </a:spcAft>
              <a:buClr>
                <a:schemeClr val="accent1"/>
              </a:buClr>
              <a:buSzPts val="900"/>
              <a:buNone/>
              <a:defRPr sz="900">
                <a:solidFill>
                  <a:schemeClr val="accent1"/>
                </a:solidFill>
              </a:defRPr>
            </a:lvl8pPr>
            <a:lvl9pPr lvl="8" rtl="0" algn="ctr">
              <a:lnSpc>
                <a:spcPct val="100000"/>
              </a:lnSpc>
              <a:spcBef>
                <a:spcPts val="0"/>
              </a:spcBef>
              <a:spcAft>
                <a:spcPts val="0"/>
              </a:spcAft>
              <a:buClr>
                <a:schemeClr val="accent1"/>
              </a:buClr>
              <a:buSzPts val="900"/>
              <a:buNone/>
              <a:defRPr sz="900">
                <a:solidFill>
                  <a:schemeClr val="accent1"/>
                </a:solidFill>
              </a:defRPr>
            </a:lvl9pPr>
          </a:lstStyle>
          <a:p/>
        </p:txBody>
      </p:sp>
      <p:sp>
        <p:nvSpPr>
          <p:cNvPr id="16" name="Google Shape;16;p3"/>
          <p:cNvSpPr txBox="1"/>
          <p:nvPr>
            <p:ph hasCustomPrompt="1" idx="4" type="title"/>
          </p:nvPr>
        </p:nvSpPr>
        <p:spPr>
          <a:xfrm>
            <a:off x="5167125" y="2797975"/>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9pPr>
          </a:lstStyle>
          <a:p>
            <a:r>
              <a:t>xx%</a:t>
            </a:r>
          </a:p>
        </p:txBody>
      </p:sp>
      <p:sp>
        <p:nvSpPr>
          <p:cNvPr id="17" name="Google Shape;17;p3"/>
          <p:cNvSpPr txBox="1"/>
          <p:nvPr>
            <p:ph idx="5" type="subTitle"/>
          </p:nvPr>
        </p:nvSpPr>
        <p:spPr>
          <a:xfrm>
            <a:off x="6411225" y="393545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900"/>
              <a:buNone/>
              <a:defRPr sz="900">
                <a:solidFill>
                  <a:schemeClr val="accent1"/>
                </a:solidFill>
              </a:defRPr>
            </a:lvl1pPr>
            <a:lvl2pPr lvl="1" rtl="0" algn="ctr">
              <a:lnSpc>
                <a:spcPct val="100000"/>
              </a:lnSpc>
              <a:spcBef>
                <a:spcPts val="0"/>
              </a:spcBef>
              <a:spcAft>
                <a:spcPts val="0"/>
              </a:spcAft>
              <a:buClr>
                <a:schemeClr val="accent1"/>
              </a:buClr>
              <a:buSzPts val="900"/>
              <a:buNone/>
              <a:defRPr sz="900">
                <a:solidFill>
                  <a:schemeClr val="accent1"/>
                </a:solidFill>
              </a:defRPr>
            </a:lvl2pPr>
            <a:lvl3pPr lvl="2" rtl="0" algn="ctr">
              <a:lnSpc>
                <a:spcPct val="100000"/>
              </a:lnSpc>
              <a:spcBef>
                <a:spcPts val="0"/>
              </a:spcBef>
              <a:spcAft>
                <a:spcPts val="0"/>
              </a:spcAft>
              <a:buClr>
                <a:schemeClr val="accent1"/>
              </a:buClr>
              <a:buSzPts val="900"/>
              <a:buNone/>
              <a:defRPr sz="900">
                <a:solidFill>
                  <a:schemeClr val="accent1"/>
                </a:solidFill>
              </a:defRPr>
            </a:lvl3pPr>
            <a:lvl4pPr lvl="3" rtl="0" algn="ctr">
              <a:lnSpc>
                <a:spcPct val="100000"/>
              </a:lnSpc>
              <a:spcBef>
                <a:spcPts val="0"/>
              </a:spcBef>
              <a:spcAft>
                <a:spcPts val="0"/>
              </a:spcAft>
              <a:buClr>
                <a:schemeClr val="accent1"/>
              </a:buClr>
              <a:buSzPts val="900"/>
              <a:buNone/>
              <a:defRPr sz="900">
                <a:solidFill>
                  <a:schemeClr val="accent1"/>
                </a:solidFill>
              </a:defRPr>
            </a:lvl4pPr>
            <a:lvl5pPr lvl="4" rtl="0" algn="ctr">
              <a:lnSpc>
                <a:spcPct val="100000"/>
              </a:lnSpc>
              <a:spcBef>
                <a:spcPts val="0"/>
              </a:spcBef>
              <a:spcAft>
                <a:spcPts val="0"/>
              </a:spcAft>
              <a:buClr>
                <a:schemeClr val="accent1"/>
              </a:buClr>
              <a:buSzPts val="900"/>
              <a:buNone/>
              <a:defRPr sz="900">
                <a:solidFill>
                  <a:schemeClr val="accent1"/>
                </a:solidFill>
              </a:defRPr>
            </a:lvl5pPr>
            <a:lvl6pPr lvl="5" rtl="0" algn="ctr">
              <a:lnSpc>
                <a:spcPct val="100000"/>
              </a:lnSpc>
              <a:spcBef>
                <a:spcPts val="0"/>
              </a:spcBef>
              <a:spcAft>
                <a:spcPts val="0"/>
              </a:spcAft>
              <a:buClr>
                <a:schemeClr val="accent1"/>
              </a:buClr>
              <a:buSzPts val="900"/>
              <a:buNone/>
              <a:defRPr sz="900">
                <a:solidFill>
                  <a:schemeClr val="accent1"/>
                </a:solidFill>
              </a:defRPr>
            </a:lvl6pPr>
            <a:lvl7pPr lvl="6" rtl="0" algn="ctr">
              <a:lnSpc>
                <a:spcPct val="100000"/>
              </a:lnSpc>
              <a:spcBef>
                <a:spcPts val="0"/>
              </a:spcBef>
              <a:spcAft>
                <a:spcPts val="0"/>
              </a:spcAft>
              <a:buClr>
                <a:schemeClr val="accent1"/>
              </a:buClr>
              <a:buSzPts val="900"/>
              <a:buNone/>
              <a:defRPr sz="900">
                <a:solidFill>
                  <a:schemeClr val="accent1"/>
                </a:solidFill>
              </a:defRPr>
            </a:lvl7pPr>
            <a:lvl8pPr lvl="7" rtl="0" algn="ctr">
              <a:lnSpc>
                <a:spcPct val="100000"/>
              </a:lnSpc>
              <a:spcBef>
                <a:spcPts val="0"/>
              </a:spcBef>
              <a:spcAft>
                <a:spcPts val="0"/>
              </a:spcAft>
              <a:buClr>
                <a:schemeClr val="accent1"/>
              </a:buClr>
              <a:buSzPts val="900"/>
              <a:buNone/>
              <a:defRPr sz="900">
                <a:solidFill>
                  <a:schemeClr val="accent1"/>
                </a:solidFill>
              </a:defRPr>
            </a:lvl8pPr>
            <a:lvl9pPr lvl="8" rtl="0" algn="ctr">
              <a:lnSpc>
                <a:spcPct val="100000"/>
              </a:lnSpc>
              <a:spcBef>
                <a:spcPts val="0"/>
              </a:spcBef>
              <a:spcAft>
                <a:spcPts val="0"/>
              </a:spcAft>
              <a:buClr>
                <a:schemeClr val="accent1"/>
              </a:buClr>
              <a:buSzPts val="900"/>
              <a:buNone/>
              <a:defRPr sz="900">
                <a:solidFill>
                  <a:schemeClr val="accent1"/>
                </a:solidFill>
              </a:defRPr>
            </a:lvl9pPr>
          </a:lstStyle>
          <a:p/>
        </p:txBody>
      </p:sp>
      <p:sp>
        <p:nvSpPr>
          <p:cNvPr id="18" name="Google Shape;18;p3"/>
          <p:cNvSpPr txBox="1"/>
          <p:nvPr>
            <p:ph hasCustomPrompt="1" idx="6" type="title"/>
          </p:nvPr>
        </p:nvSpPr>
        <p:spPr>
          <a:xfrm>
            <a:off x="5167125" y="3694700"/>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9pPr>
          </a:lstStyle>
          <a:p>
            <a:r>
              <a:t>xx%</a:t>
            </a:r>
          </a:p>
        </p:txBody>
      </p:sp>
      <p:sp>
        <p:nvSpPr>
          <p:cNvPr id="19" name="Google Shape;19;p3"/>
          <p:cNvSpPr txBox="1"/>
          <p:nvPr>
            <p:ph idx="7" type="subTitle"/>
          </p:nvPr>
        </p:nvSpPr>
        <p:spPr>
          <a:xfrm>
            <a:off x="725750" y="212190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1"/>
              </a:buClr>
              <a:buSzPts val="900"/>
              <a:buNone/>
              <a:defRPr sz="900">
                <a:solidFill>
                  <a:schemeClr val="accent1"/>
                </a:solidFill>
              </a:defRPr>
            </a:lvl1pPr>
            <a:lvl2pPr lvl="1" rtl="0" algn="r">
              <a:lnSpc>
                <a:spcPct val="100000"/>
              </a:lnSpc>
              <a:spcBef>
                <a:spcPts val="0"/>
              </a:spcBef>
              <a:spcAft>
                <a:spcPts val="0"/>
              </a:spcAft>
              <a:buClr>
                <a:schemeClr val="accent1"/>
              </a:buClr>
              <a:buSzPts val="900"/>
              <a:buNone/>
              <a:defRPr sz="900">
                <a:solidFill>
                  <a:schemeClr val="accent1"/>
                </a:solidFill>
              </a:defRPr>
            </a:lvl2pPr>
            <a:lvl3pPr lvl="2" rtl="0" algn="r">
              <a:lnSpc>
                <a:spcPct val="100000"/>
              </a:lnSpc>
              <a:spcBef>
                <a:spcPts val="0"/>
              </a:spcBef>
              <a:spcAft>
                <a:spcPts val="0"/>
              </a:spcAft>
              <a:buClr>
                <a:schemeClr val="accent1"/>
              </a:buClr>
              <a:buSzPts val="900"/>
              <a:buNone/>
              <a:defRPr sz="900">
                <a:solidFill>
                  <a:schemeClr val="accent1"/>
                </a:solidFill>
              </a:defRPr>
            </a:lvl3pPr>
            <a:lvl4pPr lvl="3" rtl="0" algn="r">
              <a:lnSpc>
                <a:spcPct val="100000"/>
              </a:lnSpc>
              <a:spcBef>
                <a:spcPts val="0"/>
              </a:spcBef>
              <a:spcAft>
                <a:spcPts val="0"/>
              </a:spcAft>
              <a:buClr>
                <a:schemeClr val="accent1"/>
              </a:buClr>
              <a:buSzPts val="900"/>
              <a:buNone/>
              <a:defRPr sz="900">
                <a:solidFill>
                  <a:schemeClr val="accent1"/>
                </a:solidFill>
              </a:defRPr>
            </a:lvl4pPr>
            <a:lvl5pPr lvl="4" rtl="0" algn="r">
              <a:lnSpc>
                <a:spcPct val="100000"/>
              </a:lnSpc>
              <a:spcBef>
                <a:spcPts val="0"/>
              </a:spcBef>
              <a:spcAft>
                <a:spcPts val="0"/>
              </a:spcAft>
              <a:buClr>
                <a:schemeClr val="accent1"/>
              </a:buClr>
              <a:buSzPts val="900"/>
              <a:buNone/>
              <a:defRPr sz="900">
                <a:solidFill>
                  <a:schemeClr val="accent1"/>
                </a:solidFill>
              </a:defRPr>
            </a:lvl5pPr>
            <a:lvl6pPr lvl="5" rtl="0" algn="r">
              <a:lnSpc>
                <a:spcPct val="100000"/>
              </a:lnSpc>
              <a:spcBef>
                <a:spcPts val="0"/>
              </a:spcBef>
              <a:spcAft>
                <a:spcPts val="0"/>
              </a:spcAft>
              <a:buClr>
                <a:schemeClr val="accent1"/>
              </a:buClr>
              <a:buSzPts val="900"/>
              <a:buNone/>
              <a:defRPr sz="900">
                <a:solidFill>
                  <a:schemeClr val="accent1"/>
                </a:solidFill>
              </a:defRPr>
            </a:lvl6pPr>
            <a:lvl7pPr lvl="6" rtl="0" algn="r">
              <a:lnSpc>
                <a:spcPct val="100000"/>
              </a:lnSpc>
              <a:spcBef>
                <a:spcPts val="0"/>
              </a:spcBef>
              <a:spcAft>
                <a:spcPts val="0"/>
              </a:spcAft>
              <a:buClr>
                <a:schemeClr val="accent1"/>
              </a:buClr>
              <a:buSzPts val="900"/>
              <a:buNone/>
              <a:defRPr sz="900">
                <a:solidFill>
                  <a:schemeClr val="accent1"/>
                </a:solidFill>
              </a:defRPr>
            </a:lvl7pPr>
            <a:lvl8pPr lvl="7" rtl="0" algn="r">
              <a:lnSpc>
                <a:spcPct val="100000"/>
              </a:lnSpc>
              <a:spcBef>
                <a:spcPts val="0"/>
              </a:spcBef>
              <a:spcAft>
                <a:spcPts val="0"/>
              </a:spcAft>
              <a:buClr>
                <a:schemeClr val="accent1"/>
              </a:buClr>
              <a:buSzPts val="900"/>
              <a:buNone/>
              <a:defRPr sz="900">
                <a:solidFill>
                  <a:schemeClr val="accent1"/>
                </a:solidFill>
              </a:defRPr>
            </a:lvl8pPr>
            <a:lvl9pPr lvl="8" rtl="0" algn="r">
              <a:lnSpc>
                <a:spcPct val="100000"/>
              </a:lnSpc>
              <a:spcBef>
                <a:spcPts val="0"/>
              </a:spcBef>
              <a:spcAft>
                <a:spcPts val="0"/>
              </a:spcAft>
              <a:buClr>
                <a:schemeClr val="accent1"/>
              </a:buClr>
              <a:buSzPts val="900"/>
              <a:buNone/>
              <a:defRPr sz="900">
                <a:solidFill>
                  <a:schemeClr val="accent1"/>
                </a:solidFill>
              </a:defRPr>
            </a:lvl9pPr>
          </a:lstStyle>
          <a:p/>
        </p:txBody>
      </p:sp>
      <p:sp>
        <p:nvSpPr>
          <p:cNvPr id="20" name="Google Shape;20;p3"/>
          <p:cNvSpPr txBox="1"/>
          <p:nvPr>
            <p:ph hasCustomPrompt="1" idx="8" type="title"/>
          </p:nvPr>
        </p:nvSpPr>
        <p:spPr>
          <a:xfrm>
            <a:off x="2827575" y="190125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9pPr>
          </a:lstStyle>
          <a:p>
            <a:r>
              <a:t>xx%</a:t>
            </a:r>
          </a:p>
        </p:txBody>
      </p:sp>
      <p:sp>
        <p:nvSpPr>
          <p:cNvPr id="21" name="Google Shape;21;p3"/>
          <p:cNvSpPr txBox="1"/>
          <p:nvPr>
            <p:ph idx="9" type="subTitle"/>
          </p:nvPr>
        </p:nvSpPr>
        <p:spPr>
          <a:xfrm>
            <a:off x="725750" y="304660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1"/>
              </a:buClr>
              <a:buSzPts val="900"/>
              <a:buNone/>
              <a:defRPr sz="900">
                <a:solidFill>
                  <a:schemeClr val="accent1"/>
                </a:solidFill>
              </a:defRPr>
            </a:lvl1pPr>
            <a:lvl2pPr lvl="1" rtl="0" algn="r">
              <a:lnSpc>
                <a:spcPct val="100000"/>
              </a:lnSpc>
              <a:spcBef>
                <a:spcPts val="0"/>
              </a:spcBef>
              <a:spcAft>
                <a:spcPts val="0"/>
              </a:spcAft>
              <a:buClr>
                <a:schemeClr val="accent1"/>
              </a:buClr>
              <a:buSzPts val="900"/>
              <a:buNone/>
              <a:defRPr sz="900">
                <a:solidFill>
                  <a:schemeClr val="accent1"/>
                </a:solidFill>
              </a:defRPr>
            </a:lvl2pPr>
            <a:lvl3pPr lvl="2" rtl="0" algn="r">
              <a:lnSpc>
                <a:spcPct val="100000"/>
              </a:lnSpc>
              <a:spcBef>
                <a:spcPts val="0"/>
              </a:spcBef>
              <a:spcAft>
                <a:spcPts val="0"/>
              </a:spcAft>
              <a:buClr>
                <a:schemeClr val="accent1"/>
              </a:buClr>
              <a:buSzPts val="900"/>
              <a:buNone/>
              <a:defRPr sz="900">
                <a:solidFill>
                  <a:schemeClr val="accent1"/>
                </a:solidFill>
              </a:defRPr>
            </a:lvl3pPr>
            <a:lvl4pPr lvl="3" rtl="0" algn="r">
              <a:lnSpc>
                <a:spcPct val="100000"/>
              </a:lnSpc>
              <a:spcBef>
                <a:spcPts val="0"/>
              </a:spcBef>
              <a:spcAft>
                <a:spcPts val="0"/>
              </a:spcAft>
              <a:buClr>
                <a:schemeClr val="accent1"/>
              </a:buClr>
              <a:buSzPts val="900"/>
              <a:buNone/>
              <a:defRPr sz="900">
                <a:solidFill>
                  <a:schemeClr val="accent1"/>
                </a:solidFill>
              </a:defRPr>
            </a:lvl4pPr>
            <a:lvl5pPr lvl="4" rtl="0" algn="r">
              <a:lnSpc>
                <a:spcPct val="100000"/>
              </a:lnSpc>
              <a:spcBef>
                <a:spcPts val="0"/>
              </a:spcBef>
              <a:spcAft>
                <a:spcPts val="0"/>
              </a:spcAft>
              <a:buClr>
                <a:schemeClr val="accent1"/>
              </a:buClr>
              <a:buSzPts val="900"/>
              <a:buNone/>
              <a:defRPr sz="900">
                <a:solidFill>
                  <a:schemeClr val="accent1"/>
                </a:solidFill>
              </a:defRPr>
            </a:lvl5pPr>
            <a:lvl6pPr lvl="5" rtl="0" algn="r">
              <a:lnSpc>
                <a:spcPct val="100000"/>
              </a:lnSpc>
              <a:spcBef>
                <a:spcPts val="0"/>
              </a:spcBef>
              <a:spcAft>
                <a:spcPts val="0"/>
              </a:spcAft>
              <a:buClr>
                <a:schemeClr val="accent1"/>
              </a:buClr>
              <a:buSzPts val="900"/>
              <a:buNone/>
              <a:defRPr sz="900">
                <a:solidFill>
                  <a:schemeClr val="accent1"/>
                </a:solidFill>
              </a:defRPr>
            </a:lvl6pPr>
            <a:lvl7pPr lvl="6" rtl="0" algn="r">
              <a:lnSpc>
                <a:spcPct val="100000"/>
              </a:lnSpc>
              <a:spcBef>
                <a:spcPts val="0"/>
              </a:spcBef>
              <a:spcAft>
                <a:spcPts val="0"/>
              </a:spcAft>
              <a:buClr>
                <a:schemeClr val="accent1"/>
              </a:buClr>
              <a:buSzPts val="900"/>
              <a:buNone/>
              <a:defRPr sz="900">
                <a:solidFill>
                  <a:schemeClr val="accent1"/>
                </a:solidFill>
              </a:defRPr>
            </a:lvl7pPr>
            <a:lvl8pPr lvl="7" rtl="0" algn="r">
              <a:lnSpc>
                <a:spcPct val="100000"/>
              </a:lnSpc>
              <a:spcBef>
                <a:spcPts val="0"/>
              </a:spcBef>
              <a:spcAft>
                <a:spcPts val="0"/>
              </a:spcAft>
              <a:buClr>
                <a:schemeClr val="accent1"/>
              </a:buClr>
              <a:buSzPts val="900"/>
              <a:buNone/>
              <a:defRPr sz="900">
                <a:solidFill>
                  <a:schemeClr val="accent1"/>
                </a:solidFill>
              </a:defRPr>
            </a:lvl8pPr>
            <a:lvl9pPr lvl="8" rtl="0" algn="r">
              <a:lnSpc>
                <a:spcPct val="100000"/>
              </a:lnSpc>
              <a:spcBef>
                <a:spcPts val="0"/>
              </a:spcBef>
              <a:spcAft>
                <a:spcPts val="0"/>
              </a:spcAft>
              <a:buClr>
                <a:schemeClr val="accent1"/>
              </a:buClr>
              <a:buSzPts val="900"/>
              <a:buNone/>
              <a:defRPr sz="900">
                <a:solidFill>
                  <a:schemeClr val="accent1"/>
                </a:solidFill>
              </a:defRPr>
            </a:lvl9pPr>
          </a:lstStyle>
          <a:p/>
        </p:txBody>
      </p:sp>
      <p:sp>
        <p:nvSpPr>
          <p:cNvPr id="22" name="Google Shape;22;p3"/>
          <p:cNvSpPr txBox="1"/>
          <p:nvPr>
            <p:ph hasCustomPrompt="1" idx="13" type="title"/>
          </p:nvPr>
        </p:nvSpPr>
        <p:spPr>
          <a:xfrm>
            <a:off x="2827575" y="279797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9pPr>
          </a:lstStyle>
          <a:p>
            <a:r>
              <a:t>xx%</a:t>
            </a:r>
          </a:p>
        </p:txBody>
      </p:sp>
      <p:sp>
        <p:nvSpPr>
          <p:cNvPr id="23" name="Google Shape;23;p3"/>
          <p:cNvSpPr txBox="1"/>
          <p:nvPr>
            <p:ph idx="14" type="subTitle"/>
          </p:nvPr>
        </p:nvSpPr>
        <p:spPr>
          <a:xfrm>
            <a:off x="725750" y="393545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1"/>
              </a:buClr>
              <a:buSzPts val="900"/>
              <a:buNone/>
              <a:defRPr sz="900">
                <a:solidFill>
                  <a:schemeClr val="accent1"/>
                </a:solidFill>
              </a:defRPr>
            </a:lvl1pPr>
            <a:lvl2pPr lvl="1" rtl="0" algn="r">
              <a:lnSpc>
                <a:spcPct val="100000"/>
              </a:lnSpc>
              <a:spcBef>
                <a:spcPts val="0"/>
              </a:spcBef>
              <a:spcAft>
                <a:spcPts val="0"/>
              </a:spcAft>
              <a:buClr>
                <a:schemeClr val="accent1"/>
              </a:buClr>
              <a:buSzPts val="900"/>
              <a:buNone/>
              <a:defRPr sz="900">
                <a:solidFill>
                  <a:schemeClr val="accent1"/>
                </a:solidFill>
              </a:defRPr>
            </a:lvl2pPr>
            <a:lvl3pPr lvl="2" rtl="0" algn="r">
              <a:lnSpc>
                <a:spcPct val="100000"/>
              </a:lnSpc>
              <a:spcBef>
                <a:spcPts val="0"/>
              </a:spcBef>
              <a:spcAft>
                <a:spcPts val="0"/>
              </a:spcAft>
              <a:buClr>
                <a:schemeClr val="accent1"/>
              </a:buClr>
              <a:buSzPts val="900"/>
              <a:buNone/>
              <a:defRPr sz="900">
                <a:solidFill>
                  <a:schemeClr val="accent1"/>
                </a:solidFill>
              </a:defRPr>
            </a:lvl3pPr>
            <a:lvl4pPr lvl="3" rtl="0" algn="r">
              <a:lnSpc>
                <a:spcPct val="100000"/>
              </a:lnSpc>
              <a:spcBef>
                <a:spcPts val="0"/>
              </a:spcBef>
              <a:spcAft>
                <a:spcPts val="0"/>
              </a:spcAft>
              <a:buClr>
                <a:schemeClr val="accent1"/>
              </a:buClr>
              <a:buSzPts val="900"/>
              <a:buNone/>
              <a:defRPr sz="900">
                <a:solidFill>
                  <a:schemeClr val="accent1"/>
                </a:solidFill>
              </a:defRPr>
            </a:lvl4pPr>
            <a:lvl5pPr lvl="4" rtl="0" algn="r">
              <a:lnSpc>
                <a:spcPct val="100000"/>
              </a:lnSpc>
              <a:spcBef>
                <a:spcPts val="0"/>
              </a:spcBef>
              <a:spcAft>
                <a:spcPts val="0"/>
              </a:spcAft>
              <a:buClr>
                <a:schemeClr val="accent1"/>
              </a:buClr>
              <a:buSzPts val="900"/>
              <a:buNone/>
              <a:defRPr sz="900">
                <a:solidFill>
                  <a:schemeClr val="accent1"/>
                </a:solidFill>
              </a:defRPr>
            </a:lvl5pPr>
            <a:lvl6pPr lvl="5" rtl="0" algn="r">
              <a:lnSpc>
                <a:spcPct val="100000"/>
              </a:lnSpc>
              <a:spcBef>
                <a:spcPts val="0"/>
              </a:spcBef>
              <a:spcAft>
                <a:spcPts val="0"/>
              </a:spcAft>
              <a:buClr>
                <a:schemeClr val="accent1"/>
              </a:buClr>
              <a:buSzPts val="900"/>
              <a:buNone/>
              <a:defRPr sz="900">
                <a:solidFill>
                  <a:schemeClr val="accent1"/>
                </a:solidFill>
              </a:defRPr>
            </a:lvl6pPr>
            <a:lvl7pPr lvl="6" rtl="0" algn="r">
              <a:lnSpc>
                <a:spcPct val="100000"/>
              </a:lnSpc>
              <a:spcBef>
                <a:spcPts val="0"/>
              </a:spcBef>
              <a:spcAft>
                <a:spcPts val="0"/>
              </a:spcAft>
              <a:buClr>
                <a:schemeClr val="accent1"/>
              </a:buClr>
              <a:buSzPts val="900"/>
              <a:buNone/>
              <a:defRPr sz="900">
                <a:solidFill>
                  <a:schemeClr val="accent1"/>
                </a:solidFill>
              </a:defRPr>
            </a:lvl7pPr>
            <a:lvl8pPr lvl="7" rtl="0" algn="r">
              <a:lnSpc>
                <a:spcPct val="100000"/>
              </a:lnSpc>
              <a:spcBef>
                <a:spcPts val="0"/>
              </a:spcBef>
              <a:spcAft>
                <a:spcPts val="0"/>
              </a:spcAft>
              <a:buClr>
                <a:schemeClr val="accent1"/>
              </a:buClr>
              <a:buSzPts val="900"/>
              <a:buNone/>
              <a:defRPr sz="900">
                <a:solidFill>
                  <a:schemeClr val="accent1"/>
                </a:solidFill>
              </a:defRPr>
            </a:lvl8pPr>
            <a:lvl9pPr lvl="8" rtl="0" algn="r">
              <a:lnSpc>
                <a:spcPct val="100000"/>
              </a:lnSpc>
              <a:spcBef>
                <a:spcPts val="0"/>
              </a:spcBef>
              <a:spcAft>
                <a:spcPts val="0"/>
              </a:spcAft>
              <a:buClr>
                <a:schemeClr val="accent1"/>
              </a:buClr>
              <a:buSzPts val="900"/>
              <a:buNone/>
              <a:defRPr sz="900">
                <a:solidFill>
                  <a:schemeClr val="accent1"/>
                </a:solidFill>
              </a:defRPr>
            </a:lvl9pPr>
          </a:lstStyle>
          <a:p/>
        </p:txBody>
      </p:sp>
      <p:sp>
        <p:nvSpPr>
          <p:cNvPr id="24" name="Google Shape;24;p3"/>
          <p:cNvSpPr txBox="1"/>
          <p:nvPr>
            <p:ph hasCustomPrompt="1" idx="15" type="title"/>
          </p:nvPr>
        </p:nvSpPr>
        <p:spPr>
          <a:xfrm>
            <a:off x="2827575" y="369470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b="0" sz="2400">
                <a:solidFill>
                  <a:schemeClr val="accent1"/>
                </a:solidFill>
                <a:latin typeface="Roboto Black"/>
                <a:ea typeface="Roboto Black"/>
                <a:cs typeface="Roboto Black"/>
                <a:sym typeface="Roboto Black"/>
              </a:defRPr>
            </a:lvl9pPr>
          </a:lstStyle>
          <a:p>
            <a:r>
              <a:t>xx%</a:t>
            </a:r>
          </a:p>
        </p:txBody>
      </p:sp>
      <p:sp>
        <p:nvSpPr>
          <p:cNvPr id="25" name="Google Shape;25;p3"/>
          <p:cNvSpPr txBox="1"/>
          <p:nvPr>
            <p:ph idx="16" type="ctrTitle"/>
          </p:nvPr>
        </p:nvSpPr>
        <p:spPr>
          <a:xfrm>
            <a:off x="643488" y="2050763"/>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Font typeface="Roboto Black"/>
              <a:buNone/>
              <a:defRPr b="0" sz="1200">
                <a:latin typeface="Roboto Black"/>
                <a:ea typeface="Roboto Black"/>
                <a:cs typeface="Roboto Black"/>
                <a:sym typeface="Roboto Black"/>
              </a:defRPr>
            </a:lvl1pPr>
            <a:lvl2pPr lvl="1" rtl="0" algn="r">
              <a:spcBef>
                <a:spcPts val="0"/>
              </a:spcBef>
              <a:spcAft>
                <a:spcPts val="0"/>
              </a:spcAft>
              <a:buSzPts val="1200"/>
              <a:buFont typeface="Roboto Black"/>
              <a:buNone/>
              <a:defRPr b="0" sz="1200">
                <a:latin typeface="Roboto Black"/>
                <a:ea typeface="Roboto Black"/>
                <a:cs typeface="Roboto Black"/>
                <a:sym typeface="Roboto Black"/>
              </a:defRPr>
            </a:lvl2pPr>
            <a:lvl3pPr lvl="2" rtl="0" algn="r">
              <a:spcBef>
                <a:spcPts val="0"/>
              </a:spcBef>
              <a:spcAft>
                <a:spcPts val="0"/>
              </a:spcAft>
              <a:buSzPts val="1200"/>
              <a:buFont typeface="Roboto Black"/>
              <a:buNone/>
              <a:defRPr b="0" sz="1200">
                <a:latin typeface="Roboto Black"/>
                <a:ea typeface="Roboto Black"/>
                <a:cs typeface="Roboto Black"/>
                <a:sym typeface="Roboto Black"/>
              </a:defRPr>
            </a:lvl3pPr>
            <a:lvl4pPr lvl="3" rtl="0" algn="r">
              <a:spcBef>
                <a:spcPts val="0"/>
              </a:spcBef>
              <a:spcAft>
                <a:spcPts val="0"/>
              </a:spcAft>
              <a:buSzPts val="1200"/>
              <a:buFont typeface="Roboto Black"/>
              <a:buNone/>
              <a:defRPr b="0" sz="1200">
                <a:latin typeface="Roboto Black"/>
                <a:ea typeface="Roboto Black"/>
                <a:cs typeface="Roboto Black"/>
                <a:sym typeface="Roboto Black"/>
              </a:defRPr>
            </a:lvl4pPr>
            <a:lvl5pPr lvl="4" rtl="0" algn="r">
              <a:spcBef>
                <a:spcPts val="0"/>
              </a:spcBef>
              <a:spcAft>
                <a:spcPts val="0"/>
              </a:spcAft>
              <a:buSzPts val="1200"/>
              <a:buFont typeface="Roboto Black"/>
              <a:buNone/>
              <a:defRPr b="0" sz="1200">
                <a:latin typeface="Roboto Black"/>
                <a:ea typeface="Roboto Black"/>
                <a:cs typeface="Roboto Black"/>
                <a:sym typeface="Roboto Black"/>
              </a:defRPr>
            </a:lvl5pPr>
            <a:lvl6pPr lvl="5" rtl="0" algn="r">
              <a:spcBef>
                <a:spcPts val="0"/>
              </a:spcBef>
              <a:spcAft>
                <a:spcPts val="0"/>
              </a:spcAft>
              <a:buSzPts val="1200"/>
              <a:buFont typeface="Roboto Black"/>
              <a:buNone/>
              <a:defRPr b="0" sz="1200">
                <a:latin typeface="Roboto Black"/>
                <a:ea typeface="Roboto Black"/>
                <a:cs typeface="Roboto Black"/>
                <a:sym typeface="Roboto Black"/>
              </a:defRPr>
            </a:lvl6pPr>
            <a:lvl7pPr lvl="6" rtl="0" algn="r">
              <a:spcBef>
                <a:spcPts val="0"/>
              </a:spcBef>
              <a:spcAft>
                <a:spcPts val="0"/>
              </a:spcAft>
              <a:buSzPts val="1200"/>
              <a:buFont typeface="Roboto Black"/>
              <a:buNone/>
              <a:defRPr b="0" sz="1200">
                <a:latin typeface="Roboto Black"/>
                <a:ea typeface="Roboto Black"/>
                <a:cs typeface="Roboto Black"/>
                <a:sym typeface="Roboto Black"/>
              </a:defRPr>
            </a:lvl7pPr>
            <a:lvl8pPr lvl="7" rtl="0" algn="r">
              <a:spcBef>
                <a:spcPts val="0"/>
              </a:spcBef>
              <a:spcAft>
                <a:spcPts val="0"/>
              </a:spcAft>
              <a:buSzPts val="1200"/>
              <a:buFont typeface="Roboto Black"/>
              <a:buNone/>
              <a:defRPr b="0" sz="1200">
                <a:latin typeface="Roboto Black"/>
                <a:ea typeface="Roboto Black"/>
                <a:cs typeface="Roboto Black"/>
                <a:sym typeface="Roboto Black"/>
              </a:defRPr>
            </a:lvl8pPr>
            <a:lvl9pPr lvl="8" rtl="0" algn="r">
              <a:spcBef>
                <a:spcPts val="0"/>
              </a:spcBef>
              <a:spcAft>
                <a:spcPts val="0"/>
              </a:spcAft>
              <a:buSzPts val="1200"/>
              <a:buFont typeface="Roboto Black"/>
              <a:buNone/>
              <a:defRPr b="0" sz="1200">
                <a:latin typeface="Roboto Black"/>
                <a:ea typeface="Roboto Black"/>
                <a:cs typeface="Roboto Black"/>
                <a:sym typeface="Roboto Black"/>
              </a:defRPr>
            </a:lvl9pPr>
          </a:lstStyle>
          <a:p/>
        </p:txBody>
      </p:sp>
      <p:sp>
        <p:nvSpPr>
          <p:cNvPr id="26" name="Google Shape;26;p3"/>
          <p:cNvSpPr txBox="1"/>
          <p:nvPr>
            <p:ph idx="17" type="ctrTitle"/>
          </p:nvPr>
        </p:nvSpPr>
        <p:spPr>
          <a:xfrm>
            <a:off x="643488" y="2974963"/>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Font typeface="Roboto Black"/>
              <a:buNone/>
              <a:defRPr b="0" sz="1200">
                <a:latin typeface="Roboto Black"/>
                <a:ea typeface="Roboto Black"/>
                <a:cs typeface="Roboto Black"/>
                <a:sym typeface="Roboto Black"/>
              </a:defRPr>
            </a:lvl1pPr>
            <a:lvl2pPr lvl="1" rtl="0" algn="r">
              <a:spcBef>
                <a:spcPts val="0"/>
              </a:spcBef>
              <a:spcAft>
                <a:spcPts val="0"/>
              </a:spcAft>
              <a:buSzPts val="1200"/>
              <a:buFont typeface="Roboto Black"/>
              <a:buNone/>
              <a:defRPr b="0" sz="1200">
                <a:latin typeface="Roboto Black"/>
                <a:ea typeface="Roboto Black"/>
                <a:cs typeface="Roboto Black"/>
                <a:sym typeface="Roboto Black"/>
              </a:defRPr>
            </a:lvl2pPr>
            <a:lvl3pPr lvl="2" rtl="0" algn="r">
              <a:spcBef>
                <a:spcPts val="0"/>
              </a:spcBef>
              <a:spcAft>
                <a:spcPts val="0"/>
              </a:spcAft>
              <a:buSzPts val="1200"/>
              <a:buFont typeface="Roboto Black"/>
              <a:buNone/>
              <a:defRPr b="0" sz="1200">
                <a:latin typeface="Roboto Black"/>
                <a:ea typeface="Roboto Black"/>
                <a:cs typeface="Roboto Black"/>
                <a:sym typeface="Roboto Black"/>
              </a:defRPr>
            </a:lvl3pPr>
            <a:lvl4pPr lvl="3" rtl="0" algn="r">
              <a:spcBef>
                <a:spcPts val="0"/>
              </a:spcBef>
              <a:spcAft>
                <a:spcPts val="0"/>
              </a:spcAft>
              <a:buSzPts val="1200"/>
              <a:buFont typeface="Roboto Black"/>
              <a:buNone/>
              <a:defRPr b="0" sz="1200">
                <a:latin typeface="Roboto Black"/>
                <a:ea typeface="Roboto Black"/>
                <a:cs typeface="Roboto Black"/>
                <a:sym typeface="Roboto Black"/>
              </a:defRPr>
            </a:lvl4pPr>
            <a:lvl5pPr lvl="4" rtl="0" algn="r">
              <a:spcBef>
                <a:spcPts val="0"/>
              </a:spcBef>
              <a:spcAft>
                <a:spcPts val="0"/>
              </a:spcAft>
              <a:buSzPts val="1200"/>
              <a:buFont typeface="Roboto Black"/>
              <a:buNone/>
              <a:defRPr b="0" sz="1200">
                <a:latin typeface="Roboto Black"/>
                <a:ea typeface="Roboto Black"/>
                <a:cs typeface="Roboto Black"/>
                <a:sym typeface="Roboto Black"/>
              </a:defRPr>
            </a:lvl5pPr>
            <a:lvl6pPr lvl="5" rtl="0" algn="r">
              <a:spcBef>
                <a:spcPts val="0"/>
              </a:spcBef>
              <a:spcAft>
                <a:spcPts val="0"/>
              </a:spcAft>
              <a:buSzPts val="1200"/>
              <a:buFont typeface="Roboto Black"/>
              <a:buNone/>
              <a:defRPr b="0" sz="1200">
                <a:latin typeface="Roboto Black"/>
                <a:ea typeface="Roboto Black"/>
                <a:cs typeface="Roboto Black"/>
                <a:sym typeface="Roboto Black"/>
              </a:defRPr>
            </a:lvl6pPr>
            <a:lvl7pPr lvl="6" rtl="0" algn="r">
              <a:spcBef>
                <a:spcPts val="0"/>
              </a:spcBef>
              <a:spcAft>
                <a:spcPts val="0"/>
              </a:spcAft>
              <a:buSzPts val="1200"/>
              <a:buFont typeface="Roboto Black"/>
              <a:buNone/>
              <a:defRPr b="0" sz="1200">
                <a:latin typeface="Roboto Black"/>
                <a:ea typeface="Roboto Black"/>
                <a:cs typeface="Roboto Black"/>
                <a:sym typeface="Roboto Black"/>
              </a:defRPr>
            </a:lvl7pPr>
            <a:lvl8pPr lvl="7" rtl="0" algn="r">
              <a:spcBef>
                <a:spcPts val="0"/>
              </a:spcBef>
              <a:spcAft>
                <a:spcPts val="0"/>
              </a:spcAft>
              <a:buSzPts val="1200"/>
              <a:buFont typeface="Roboto Black"/>
              <a:buNone/>
              <a:defRPr b="0" sz="1200">
                <a:latin typeface="Roboto Black"/>
                <a:ea typeface="Roboto Black"/>
                <a:cs typeface="Roboto Black"/>
                <a:sym typeface="Roboto Black"/>
              </a:defRPr>
            </a:lvl8pPr>
            <a:lvl9pPr lvl="8" rtl="0" algn="r">
              <a:spcBef>
                <a:spcPts val="0"/>
              </a:spcBef>
              <a:spcAft>
                <a:spcPts val="0"/>
              </a:spcAft>
              <a:buSzPts val="1200"/>
              <a:buFont typeface="Roboto Black"/>
              <a:buNone/>
              <a:defRPr b="0" sz="1200">
                <a:latin typeface="Roboto Black"/>
                <a:ea typeface="Roboto Black"/>
                <a:cs typeface="Roboto Black"/>
                <a:sym typeface="Roboto Black"/>
              </a:defRPr>
            </a:lvl9pPr>
          </a:lstStyle>
          <a:p/>
        </p:txBody>
      </p:sp>
      <p:sp>
        <p:nvSpPr>
          <p:cNvPr id="27" name="Google Shape;27;p3"/>
          <p:cNvSpPr txBox="1"/>
          <p:nvPr>
            <p:ph idx="18" type="ctrTitle"/>
          </p:nvPr>
        </p:nvSpPr>
        <p:spPr>
          <a:xfrm>
            <a:off x="643488" y="3863900"/>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Font typeface="Roboto Black"/>
              <a:buNone/>
              <a:defRPr b="0" sz="1200">
                <a:latin typeface="Roboto Black"/>
                <a:ea typeface="Roboto Black"/>
                <a:cs typeface="Roboto Black"/>
                <a:sym typeface="Roboto Black"/>
              </a:defRPr>
            </a:lvl1pPr>
            <a:lvl2pPr lvl="1" rtl="0" algn="r">
              <a:spcBef>
                <a:spcPts val="0"/>
              </a:spcBef>
              <a:spcAft>
                <a:spcPts val="0"/>
              </a:spcAft>
              <a:buSzPts val="1200"/>
              <a:buFont typeface="Roboto Black"/>
              <a:buNone/>
              <a:defRPr b="0" sz="1200">
                <a:latin typeface="Roboto Black"/>
                <a:ea typeface="Roboto Black"/>
                <a:cs typeface="Roboto Black"/>
                <a:sym typeface="Roboto Black"/>
              </a:defRPr>
            </a:lvl2pPr>
            <a:lvl3pPr lvl="2" rtl="0" algn="r">
              <a:spcBef>
                <a:spcPts val="0"/>
              </a:spcBef>
              <a:spcAft>
                <a:spcPts val="0"/>
              </a:spcAft>
              <a:buSzPts val="1200"/>
              <a:buFont typeface="Roboto Black"/>
              <a:buNone/>
              <a:defRPr b="0" sz="1200">
                <a:latin typeface="Roboto Black"/>
                <a:ea typeface="Roboto Black"/>
                <a:cs typeface="Roboto Black"/>
                <a:sym typeface="Roboto Black"/>
              </a:defRPr>
            </a:lvl3pPr>
            <a:lvl4pPr lvl="3" rtl="0" algn="r">
              <a:spcBef>
                <a:spcPts val="0"/>
              </a:spcBef>
              <a:spcAft>
                <a:spcPts val="0"/>
              </a:spcAft>
              <a:buSzPts val="1200"/>
              <a:buFont typeface="Roboto Black"/>
              <a:buNone/>
              <a:defRPr b="0" sz="1200">
                <a:latin typeface="Roboto Black"/>
                <a:ea typeface="Roboto Black"/>
                <a:cs typeface="Roboto Black"/>
                <a:sym typeface="Roboto Black"/>
              </a:defRPr>
            </a:lvl4pPr>
            <a:lvl5pPr lvl="4" rtl="0" algn="r">
              <a:spcBef>
                <a:spcPts val="0"/>
              </a:spcBef>
              <a:spcAft>
                <a:spcPts val="0"/>
              </a:spcAft>
              <a:buSzPts val="1200"/>
              <a:buFont typeface="Roboto Black"/>
              <a:buNone/>
              <a:defRPr b="0" sz="1200">
                <a:latin typeface="Roboto Black"/>
                <a:ea typeface="Roboto Black"/>
                <a:cs typeface="Roboto Black"/>
                <a:sym typeface="Roboto Black"/>
              </a:defRPr>
            </a:lvl5pPr>
            <a:lvl6pPr lvl="5" rtl="0" algn="r">
              <a:spcBef>
                <a:spcPts val="0"/>
              </a:spcBef>
              <a:spcAft>
                <a:spcPts val="0"/>
              </a:spcAft>
              <a:buSzPts val="1200"/>
              <a:buFont typeface="Roboto Black"/>
              <a:buNone/>
              <a:defRPr b="0" sz="1200">
                <a:latin typeface="Roboto Black"/>
                <a:ea typeface="Roboto Black"/>
                <a:cs typeface="Roboto Black"/>
                <a:sym typeface="Roboto Black"/>
              </a:defRPr>
            </a:lvl6pPr>
            <a:lvl7pPr lvl="6" rtl="0" algn="r">
              <a:spcBef>
                <a:spcPts val="0"/>
              </a:spcBef>
              <a:spcAft>
                <a:spcPts val="0"/>
              </a:spcAft>
              <a:buSzPts val="1200"/>
              <a:buFont typeface="Roboto Black"/>
              <a:buNone/>
              <a:defRPr b="0" sz="1200">
                <a:latin typeface="Roboto Black"/>
                <a:ea typeface="Roboto Black"/>
                <a:cs typeface="Roboto Black"/>
                <a:sym typeface="Roboto Black"/>
              </a:defRPr>
            </a:lvl7pPr>
            <a:lvl8pPr lvl="7" rtl="0" algn="r">
              <a:spcBef>
                <a:spcPts val="0"/>
              </a:spcBef>
              <a:spcAft>
                <a:spcPts val="0"/>
              </a:spcAft>
              <a:buSzPts val="1200"/>
              <a:buFont typeface="Roboto Black"/>
              <a:buNone/>
              <a:defRPr b="0" sz="1200">
                <a:latin typeface="Roboto Black"/>
                <a:ea typeface="Roboto Black"/>
                <a:cs typeface="Roboto Black"/>
                <a:sym typeface="Roboto Black"/>
              </a:defRPr>
            </a:lvl8pPr>
            <a:lvl9pPr lvl="8" rtl="0" algn="r">
              <a:spcBef>
                <a:spcPts val="0"/>
              </a:spcBef>
              <a:spcAft>
                <a:spcPts val="0"/>
              </a:spcAft>
              <a:buSzPts val="1200"/>
              <a:buFont typeface="Roboto Black"/>
              <a:buNone/>
              <a:defRPr b="0" sz="1200">
                <a:latin typeface="Roboto Black"/>
                <a:ea typeface="Roboto Black"/>
                <a:cs typeface="Roboto Black"/>
                <a:sym typeface="Roboto Black"/>
              </a:defRPr>
            </a:lvl9pPr>
          </a:lstStyle>
          <a:p/>
        </p:txBody>
      </p:sp>
      <p:sp>
        <p:nvSpPr>
          <p:cNvPr id="28" name="Google Shape;28;p3"/>
          <p:cNvSpPr txBox="1"/>
          <p:nvPr>
            <p:ph idx="19" type="ctrTitle"/>
          </p:nvPr>
        </p:nvSpPr>
        <p:spPr>
          <a:xfrm>
            <a:off x="6424513" y="20507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Roboto Black"/>
              <a:buNone/>
              <a:defRPr b="0" sz="1200">
                <a:latin typeface="Roboto Black"/>
                <a:ea typeface="Roboto Black"/>
                <a:cs typeface="Roboto Black"/>
                <a:sym typeface="Roboto Black"/>
              </a:defRPr>
            </a:lvl1pPr>
            <a:lvl2pPr lvl="1" rtl="0">
              <a:spcBef>
                <a:spcPts val="0"/>
              </a:spcBef>
              <a:spcAft>
                <a:spcPts val="0"/>
              </a:spcAft>
              <a:buSzPts val="1200"/>
              <a:buFont typeface="Roboto Black"/>
              <a:buNone/>
              <a:defRPr b="0" sz="1200">
                <a:latin typeface="Roboto Black"/>
                <a:ea typeface="Roboto Black"/>
                <a:cs typeface="Roboto Black"/>
                <a:sym typeface="Roboto Black"/>
              </a:defRPr>
            </a:lvl2pPr>
            <a:lvl3pPr lvl="2" rtl="0">
              <a:spcBef>
                <a:spcPts val="0"/>
              </a:spcBef>
              <a:spcAft>
                <a:spcPts val="0"/>
              </a:spcAft>
              <a:buSzPts val="1200"/>
              <a:buFont typeface="Roboto Black"/>
              <a:buNone/>
              <a:defRPr b="0" sz="1200">
                <a:latin typeface="Roboto Black"/>
                <a:ea typeface="Roboto Black"/>
                <a:cs typeface="Roboto Black"/>
                <a:sym typeface="Roboto Black"/>
              </a:defRPr>
            </a:lvl3pPr>
            <a:lvl4pPr lvl="3" rtl="0">
              <a:spcBef>
                <a:spcPts val="0"/>
              </a:spcBef>
              <a:spcAft>
                <a:spcPts val="0"/>
              </a:spcAft>
              <a:buSzPts val="1200"/>
              <a:buFont typeface="Roboto Black"/>
              <a:buNone/>
              <a:defRPr b="0" sz="1200">
                <a:latin typeface="Roboto Black"/>
                <a:ea typeface="Roboto Black"/>
                <a:cs typeface="Roboto Black"/>
                <a:sym typeface="Roboto Black"/>
              </a:defRPr>
            </a:lvl4pPr>
            <a:lvl5pPr lvl="4" rtl="0">
              <a:spcBef>
                <a:spcPts val="0"/>
              </a:spcBef>
              <a:spcAft>
                <a:spcPts val="0"/>
              </a:spcAft>
              <a:buSzPts val="1200"/>
              <a:buFont typeface="Roboto Black"/>
              <a:buNone/>
              <a:defRPr b="0" sz="1200">
                <a:latin typeface="Roboto Black"/>
                <a:ea typeface="Roboto Black"/>
                <a:cs typeface="Roboto Black"/>
                <a:sym typeface="Roboto Black"/>
              </a:defRPr>
            </a:lvl5pPr>
            <a:lvl6pPr lvl="5" rtl="0">
              <a:spcBef>
                <a:spcPts val="0"/>
              </a:spcBef>
              <a:spcAft>
                <a:spcPts val="0"/>
              </a:spcAft>
              <a:buSzPts val="1200"/>
              <a:buFont typeface="Roboto Black"/>
              <a:buNone/>
              <a:defRPr b="0" sz="1200">
                <a:latin typeface="Roboto Black"/>
                <a:ea typeface="Roboto Black"/>
                <a:cs typeface="Roboto Black"/>
                <a:sym typeface="Roboto Black"/>
              </a:defRPr>
            </a:lvl6pPr>
            <a:lvl7pPr lvl="6" rtl="0">
              <a:spcBef>
                <a:spcPts val="0"/>
              </a:spcBef>
              <a:spcAft>
                <a:spcPts val="0"/>
              </a:spcAft>
              <a:buSzPts val="1200"/>
              <a:buFont typeface="Roboto Black"/>
              <a:buNone/>
              <a:defRPr b="0" sz="1200">
                <a:latin typeface="Roboto Black"/>
                <a:ea typeface="Roboto Black"/>
                <a:cs typeface="Roboto Black"/>
                <a:sym typeface="Roboto Black"/>
              </a:defRPr>
            </a:lvl7pPr>
            <a:lvl8pPr lvl="7" rtl="0">
              <a:spcBef>
                <a:spcPts val="0"/>
              </a:spcBef>
              <a:spcAft>
                <a:spcPts val="0"/>
              </a:spcAft>
              <a:buSzPts val="1200"/>
              <a:buFont typeface="Roboto Black"/>
              <a:buNone/>
              <a:defRPr b="0" sz="1200">
                <a:latin typeface="Roboto Black"/>
                <a:ea typeface="Roboto Black"/>
                <a:cs typeface="Roboto Black"/>
                <a:sym typeface="Roboto Black"/>
              </a:defRPr>
            </a:lvl8pPr>
            <a:lvl9pPr lvl="8" rtl="0">
              <a:spcBef>
                <a:spcPts val="0"/>
              </a:spcBef>
              <a:spcAft>
                <a:spcPts val="0"/>
              </a:spcAft>
              <a:buSzPts val="1200"/>
              <a:buFont typeface="Roboto Black"/>
              <a:buNone/>
              <a:defRPr b="0" sz="1200">
                <a:latin typeface="Roboto Black"/>
                <a:ea typeface="Roboto Black"/>
                <a:cs typeface="Roboto Black"/>
                <a:sym typeface="Roboto Black"/>
              </a:defRPr>
            </a:lvl9pPr>
          </a:lstStyle>
          <a:p/>
        </p:txBody>
      </p:sp>
      <p:sp>
        <p:nvSpPr>
          <p:cNvPr id="29" name="Google Shape;29;p3"/>
          <p:cNvSpPr txBox="1"/>
          <p:nvPr>
            <p:ph idx="20" type="ctrTitle"/>
          </p:nvPr>
        </p:nvSpPr>
        <p:spPr>
          <a:xfrm>
            <a:off x="6424513" y="29749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Roboto Black"/>
              <a:buNone/>
              <a:defRPr b="0" sz="1200">
                <a:latin typeface="Roboto Black"/>
                <a:ea typeface="Roboto Black"/>
                <a:cs typeface="Roboto Black"/>
                <a:sym typeface="Roboto Black"/>
              </a:defRPr>
            </a:lvl1pPr>
            <a:lvl2pPr lvl="1" rtl="0">
              <a:spcBef>
                <a:spcPts val="0"/>
              </a:spcBef>
              <a:spcAft>
                <a:spcPts val="0"/>
              </a:spcAft>
              <a:buSzPts val="1200"/>
              <a:buFont typeface="Roboto Black"/>
              <a:buNone/>
              <a:defRPr b="0" sz="1200">
                <a:latin typeface="Roboto Black"/>
                <a:ea typeface="Roboto Black"/>
                <a:cs typeface="Roboto Black"/>
                <a:sym typeface="Roboto Black"/>
              </a:defRPr>
            </a:lvl2pPr>
            <a:lvl3pPr lvl="2" rtl="0">
              <a:spcBef>
                <a:spcPts val="0"/>
              </a:spcBef>
              <a:spcAft>
                <a:spcPts val="0"/>
              </a:spcAft>
              <a:buSzPts val="1200"/>
              <a:buFont typeface="Roboto Black"/>
              <a:buNone/>
              <a:defRPr b="0" sz="1200">
                <a:latin typeface="Roboto Black"/>
                <a:ea typeface="Roboto Black"/>
                <a:cs typeface="Roboto Black"/>
                <a:sym typeface="Roboto Black"/>
              </a:defRPr>
            </a:lvl3pPr>
            <a:lvl4pPr lvl="3" rtl="0">
              <a:spcBef>
                <a:spcPts val="0"/>
              </a:spcBef>
              <a:spcAft>
                <a:spcPts val="0"/>
              </a:spcAft>
              <a:buSzPts val="1200"/>
              <a:buFont typeface="Roboto Black"/>
              <a:buNone/>
              <a:defRPr b="0" sz="1200">
                <a:latin typeface="Roboto Black"/>
                <a:ea typeface="Roboto Black"/>
                <a:cs typeface="Roboto Black"/>
                <a:sym typeface="Roboto Black"/>
              </a:defRPr>
            </a:lvl4pPr>
            <a:lvl5pPr lvl="4" rtl="0">
              <a:spcBef>
                <a:spcPts val="0"/>
              </a:spcBef>
              <a:spcAft>
                <a:spcPts val="0"/>
              </a:spcAft>
              <a:buSzPts val="1200"/>
              <a:buFont typeface="Roboto Black"/>
              <a:buNone/>
              <a:defRPr b="0" sz="1200">
                <a:latin typeface="Roboto Black"/>
                <a:ea typeface="Roboto Black"/>
                <a:cs typeface="Roboto Black"/>
                <a:sym typeface="Roboto Black"/>
              </a:defRPr>
            </a:lvl5pPr>
            <a:lvl6pPr lvl="5" rtl="0">
              <a:spcBef>
                <a:spcPts val="0"/>
              </a:spcBef>
              <a:spcAft>
                <a:spcPts val="0"/>
              </a:spcAft>
              <a:buSzPts val="1200"/>
              <a:buFont typeface="Roboto Black"/>
              <a:buNone/>
              <a:defRPr b="0" sz="1200">
                <a:latin typeface="Roboto Black"/>
                <a:ea typeface="Roboto Black"/>
                <a:cs typeface="Roboto Black"/>
                <a:sym typeface="Roboto Black"/>
              </a:defRPr>
            </a:lvl6pPr>
            <a:lvl7pPr lvl="6" rtl="0">
              <a:spcBef>
                <a:spcPts val="0"/>
              </a:spcBef>
              <a:spcAft>
                <a:spcPts val="0"/>
              </a:spcAft>
              <a:buSzPts val="1200"/>
              <a:buFont typeface="Roboto Black"/>
              <a:buNone/>
              <a:defRPr b="0" sz="1200">
                <a:latin typeface="Roboto Black"/>
                <a:ea typeface="Roboto Black"/>
                <a:cs typeface="Roboto Black"/>
                <a:sym typeface="Roboto Black"/>
              </a:defRPr>
            </a:lvl7pPr>
            <a:lvl8pPr lvl="7" rtl="0">
              <a:spcBef>
                <a:spcPts val="0"/>
              </a:spcBef>
              <a:spcAft>
                <a:spcPts val="0"/>
              </a:spcAft>
              <a:buSzPts val="1200"/>
              <a:buFont typeface="Roboto Black"/>
              <a:buNone/>
              <a:defRPr b="0" sz="1200">
                <a:latin typeface="Roboto Black"/>
                <a:ea typeface="Roboto Black"/>
                <a:cs typeface="Roboto Black"/>
                <a:sym typeface="Roboto Black"/>
              </a:defRPr>
            </a:lvl8pPr>
            <a:lvl9pPr lvl="8" rtl="0">
              <a:spcBef>
                <a:spcPts val="0"/>
              </a:spcBef>
              <a:spcAft>
                <a:spcPts val="0"/>
              </a:spcAft>
              <a:buSzPts val="1200"/>
              <a:buFont typeface="Roboto Black"/>
              <a:buNone/>
              <a:defRPr b="0" sz="1200">
                <a:latin typeface="Roboto Black"/>
                <a:ea typeface="Roboto Black"/>
                <a:cs typeface="Roboto Black"/>
                <a:sym typeface="Roboto Black"/>
              </a:defRPr>
            </a:lvl9pPr>
          </a:lstStyle>
          <a:p/>
        </p:txBody>
      </p:sp>
      <p:sp>
        <p:nvSpPr>
          <p:cNvPr id="30" name="Google Shape;30;p3"/>
          <p:cNvSpPr txBox="1"/>
          <p:nvPr>
            <p:ph idx="21" type="ctrTitle"/>
          </p:nvPr>
        </p:nvSpPr>
        <p:spPr>
          <a:xfrm>
            <a:off x="6424513" y="3863900"/>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Roboto Black"/>
              <a:buNone/>
              <a:defRPr b="0" sz="1200">
                <a:latin typeface="Roboto Black"/>
                <a:ea typeface="Roboto Black"/>
                <a:cs typeface="Roboto Black"/>
                <a:sym typeface="Roboto Black"/>
              </a:defRPr>
            </a:lvl1pPr>
            <a:lvl2pPr lvl="1" rtl="0">
              <a:spcBef>
                <a:spcPts val="0"/>
              </a:spcBef>
              <a:spcAft>
                <a:spcPts val="0"/>
              </a:spcAft>
              <a:buSzPts val="1200"/>
              <a:buFont typeface="Roboto Black"/>
              <a:buNone/>
              <a:defRPr b="0" sz="1200">
                <a:latin typeface="Roboto Black"/>
                <a:ea typeface="Roboto Black"/>
                <a:cs typeface="Roboto Black"/>
                <a:sym typeface="Roboto Black"/>
              </a:defRPr>
            </a:lvl2pPr>
            <a:lvl3pPr lvl="2" rtl="0">
              <a:spcBef>
                <a:spcPts val="0"/>
              </a:spcBef>
              <a:spcAft>
                <a:spcPts val="0"/>
              </a:spcAft>
              <a:buSzPts val="1200"/>
              <a:buFont typeface="Roboto Black"/>
              <a:buNone/>
              <a:defRPr b="0" sz="1200">
                <a:latin typeface="Roboto Black"/>
                <a:ea typeface="Roboto Black"/>
                <a:cs typeface="Roboto Black"/>
                <a:sym typeface="Roboto Black"/>
              </a:defRPr>
            </a:lvl3pPr>
            <a:lvl4pPr lvl="3" rtl="0">
              <a:spcBef>
                <a:spcPts val="0"/>
              </a:spcBef>
              <a:spcAft>
                <a:spcPts val="0"/>
              </a:spcAft>
              <a:buSzPts val="1200"/>
              <a:buFont typeface="Roboto Black"/>
              <a:buNone/>
              <a:defRPr b="0" sz="1200">
                <a:latin typeface="Roboto Black"/>
                <a:ea typeface="Roboto Black"/>
                <a:cs typeface="Roboto Black"/>
                <a:sym typeface="Roboto Black"/>
              </a:defRPr>
            </a:lvl4pPr>
            <a:lvl5pPr lvl="4" rtl="0">
              <a:spcBef>
                <a:spcPts val="0"/>
              </a:spcBef>
              <a:spcAft>
                <a:spcPts val="0"/>
              </a:spcAft>
              <a:buSzPts val="1200"/>
              <a:buFont typeface="Roboto Black"/>
              <a:buNone/>
              <a:defRPr b="0" sz="1200">
                <a:latin typeface="Roboto Black"/>
                <a:ea typeface="Roboto Black"/>
                <a:cs typeface="Roboto Black"/>
                <a:sym typeface="Roboto Black"/>
              </a:defRPr>
            </a:lvl5pPr>
            <a:lvl6pPr lvl="5" rtl="0">
              <a:spcBef>
                <a:spcPts val="0"/>
              </a:spcBef>
              <a:spcAft>
                <a:spcPts val="0"/>
              </a:spcAft>
              <a:buSzPts val="1200"/>
              <a:buFont typeface="Roboto Black"/>
              <a:buNone/>
              <a:defRPr b="0" sz="1200">
                <a:latin typeface="Roboto Black"/>
                <a:ea typeface="Roboto Black"/>
                <a:cs typeface="Roboto Black"/>
                <a:sym typeface="Roboto Black"/>
              </a:defRPr>
            </a:lvl6pPr>
            <a:lvl7pPr lvl="6" rtl="0">
              <a:spcBef>
                <a:spcPts val="0"/>
              </a:spcBef>
              <a:spcAft>
                <a:spcPts val="0"/>
              </a:spcAft>
              <a:buSzPts val="1200"/>
              <a:buFont typeface="Roboto Black"/>
              <a:buNone/>
              <a:defRPr b="0" sz="1200">
                <a:latin typeface="Roboto Black"/>
                <a:ea typeface="Roboto Black"/>
                <a:cs typeface="Roboto Black"/>
                <a:sym typeface="Roboto Black"/>
              </a:defRPr>
            </a:lvl7pPr>
            <a:lvl8pPr lvl="7" rtl="0">
              <a:spcBef>
                <a:spcPts val="0"/>
              </a:spcBef>
              <a:spcAft>
                <a:spcPts val="0"/>
              </a:spcAft>
              <a:buSzPts val="1200"/>
              <a:buFont typeface="Roboto Black"/>
              <a:buNone/>
              <a:defRPr b="0" sz="1200">
                <a:latin typeface="Roboto Black"/>
                <a:ea typeface="Roboto Black"/>
                <a:cs typeface="Roboto Black"/>
                <a:sym typeface="Roboto Black"/>
              </a:defRPr>
            </a:lvl8pPr>
            <a:lvl9pPr lvl="8" rtl="0">
              <a:spcBef>
                <a:spcPts val="0"/>
              </a:spcBef>
              <a:spcAft>
                <a:spcPts val="0"/>
              </a:spcAft>
              <a:buSzPts val="1200"/>
              <a:buFont typeface="Roboto Black"/>
              <a:buNone/>
              <a:defRPr b="0" sz="1200">
                <a:latin typeface="Roboto Black"/>
                <a:ea typeface="Roboto Black"/>
                <a:cs typeface="Roboto Black"/>
                <a:sym typeface="Roboto Black"/>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 IMAGE">
  <p:cSld name="TITLE_2">
    <p:bg>
      <p:bgPr>
        <a:gradFill>
          <a:gsLst>
            <a:gs pos="0">
              <a:srgbClr val="052643"/>
            </a:gs>
            <a:gs pos="100000">
              <a:srgbClr val="041523"/>
            </a:gs>
          </a:gsLst>
          <a:path path="circle">
            <a:fillToRect b="50%" l="50%" r="50%" t="50%"/>
          </a:path>
          <a:tileRect/>
        </a:grad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Font typeface="Roboto Black"/>
              <a:buNone/>
              <a:defRPr b="0" sz="3600">
                <a:latin typeface="Roboto Black"/>
                <a:ea typeface="Roboto Black"/>
                <a:cs typeface="Roboto Black"/>
                <a:sym typeface="Roboto Black"/>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3" name="Google Shape;33;p4"/>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200"/>
              <a:buFont typeface="Roboto Mono Regular"/>
              <a:buNone/>
              <a:defRPr sz="1200">
                <a:latin typeface="Roboto Mono Regular"/>
                <a:ea typeface="Roboto Mono Regular"/>
                <a:cs typeface="Roboto Mono Regular"/>
                <a:sym typeface="Roboto Mono Regular"/>
              </a:defRPr>
            </a:lvl2pPr>
            <a:lvl3pPr lvl="2" rtl="0">
              <a:lnSpc>
                <a:spcPct val="100000"/>
              </a:lnSpc>
              <a:spcBef>
                <a:spcPts val="0"/>
              </a:spcBef>
              <a:spcAft>
                <a:spcPts val="0"/>
              </a:spcAft>
              <a:buSzPts val="1200"/>
              <a:buFont typeface="Roboto Mono Regular"/>
              <a:buNone/>
              <a:defRPr sz="1200">
                <a:latin typeface="Roboto Mono Regular"/>
                <a:ea typeface="Roboto Mono Regular"/>
                <a:cs typeface="Roboto Mono Regular"/>
                <a:sym typeface="Roboto Mono Regular"/>
              </a:defRPr>
            </a:lvl3pPr>
            <a:lvl4pPr lvl="3" rtl="0">
              <a:lnSpc>
                <a:spcPct val="100000"/>
              </a:lnSpc>
              <a:spcBef>
                <a:spcPts val="0"/>
              </a:spcBef>
              <a:spcAft>
                <a:spcPts val="0"/>
              </a:spcAft>
              <a:buSzPts val="1200"/>
              <a:buFont typeface="Roboto Mono Regular"/>
              <a:buNone/>
              <a:defRPr sz="1200">
                <a:latin typeface="Roboto Mono Regular"/>
                <a:ea typeface="Roboto Mono Regular"/>
                <a:cs typeface="Roboto Mono Regular"/>
                <a:sym typeface="Roboto Mono Regular"/>
              </a:defRPr>
            </a:lvl4pPr>
            <a:lvl5pPr lvl="4" rtl="0">
              <a:lnSpc>
                <a:spcPct val="100000"/>
              </a:lnSpc>
              <a:spcBef>
                <a:spcPts val="0"/>
              </a:spcBef>
              <a:spcAft>
                <a:spcPts val="0"/>
              </a:spcAft>
              <a:buSzPts val="1200"/>
              <a:buFont typeface="Roboto Mono Regular"/>
              <a:buNone/>
              <a:defRPr sz="1200">
                <a:latin typeface="Roboto Mono Regular"/>
                <a:ea typeface="Roboto Mono Regular"/>
                <a:cs typeface="Roboto Mono Regular"/>
                <a:sym typeface="Roboto Mono Regular"/>
              </a:defRPr>
            </a:lvl5pPr>
            <a:lvl6pPr lvl="5" rtl="0">
              <a:lnSpc>
                <a:spcPct val="100000"/>
              </a:lnSpc>
              <a:spcBef>
                <a:spcPts val="0"/>
              </a:spcBef>
              <a:spcAft>
                <a:spcPts val="0"/>
              </a:spcAft>
              <a:buSzPts val="1200"/>
              <a:buFont typeface="Roboto Mono Regular"/>
              <a:buNone/>
              <a:defRPr sz="1200">
                <a:latin typeface="Roboto Mono Regular"/>
                <a:ea typeface="Roboto Mono Regular"/>
                <a:cs typeface="Roboto Mono Regular"/>
                <a:sym typeface="Roboto Mono Regular"/>
              </a:defRPr>
            </a:lvl6pPr>
            <a:lvl7pPr lvl="6" rtl="0">
              <a:lnSpc>
                <a:spcPct val="100000"/>
              </a:lnSpc>
              <a:spcBef>
                <a:spcPts val="0"/>
              </a:spcBef>
              <a:spcAft>
                <a:spcPts val="0"/>
              </a:spcAft>
              <a:buSzPts val="1200"/>
              <a:buFont typeface="Roboto Mono Regular"/>
              <a:buNone/>
              <a:defRPr sz="1200">
                <a:latin typeface="Roboto Mono Regular"/>
                <a:ea typeface="Roboto Mono Regular"/>
                <a:cs typeface="Roboto Mono Regular"/>
                <a:sym typeface="Roboto Mono Regular"/>
              </a:defRPr>
            </a:lvl7pPr>
            <a:lvl8pPr lvl="7" rtl="0">
              <a:lnSpc>
                <a:spcPct val="100000"/>
              </a:lnSpc>
              <a:spcBef>
                <a:spcPts val="0"/>
              </a:spcBef>
              <a:spcAft>
                <a:spcPts val="0"/>
              </a:spcAft>
              <a:buSzPts val="1200"/>
              <a:buFont typeface="Roboto Mono Regular"/>
              <a:buNone/>
              <a:defRPr sz="1200">
                <a:latin typeface="Roboto Mono Regular"/>
                <a:ea typeface="Roboto Mono Regular"/>
                <a:cs typeface="Roboto Mono Regular"/>
                <a:sym typeface="Roboto Mono Regular"/>
              </a:defRPr>
            </a:lvl8pPr>
            <a:lvl9pPr lvl="8" rtl="0">
              <a:lnSpc>
                <a:spcPct val="100000"/>
              </a:lnSpc>
              <a:spcBef>
                <a:spcPts val="0"/>
              </a:spcBef>
              <a:spcAft>
                <a:spcPts val="0"/>
              </a:spcAft>
              <a:buSzPts val="1200"/>
              <a:buFont typeface="Roboto Mono Regular"/>
              <a:buNone/>
              <a:defRPr sz="1200">
                <a:latin typeface="Roboto Mono Regular"/>
                <a:ea typeface="Roboto Mono Regular"/>
                <a:cs typeface="Roboto Mono Regular"/>
                <a:sym typeface="Roboto Mono Regul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TITLE_1_1">
    <p:bg>
      <p:bgPr>
        <a:gradFill>
          <a:gsLst>
            <a:gs pos="0">
              <a:srgbClr val="052643"/>
            </a:gs>
            <a:gs pos="100000">
              <a:srgbClr val="041523"/>
            </a:gs>
          </a:gsLst>
          <a:path path="circle">
            <a:fillToRect b="50%" l="50%" r="50%" t="50%"/>
          </a:path>
          <a:tileRect/>
        </a:gradFill>
      </p:bgPr>
    </p:bg>
    <p:spTree>
      <p:nvGrpSpPr>
        <p:cNvPr id="34" name="Shape 34"/>
        <p:cNvGrpSpPr/>
        <p:nvPr/>
      </p:nvGrpSpPr>
      <p:grpSpPr>
        <a:xfrm>
          <a:off x="0" y="0"/>
          <a:ext cx="0" cy="0"/>
          <a:chOff x="0" y="0"/>
          <a:chExt cx="0" cy="0"/>
        </a:xfrm>
      </p:grpSpPr>
      <p:sp>
        <p:nvSpPr>
          <p:cNvPr id="35" name="Google Shape;35;p5"/>
          <p:cNvSpPr txBox="1"/>
          <p:nvPr>
            <p:ph idx="1" type="subTitle"/>
          </p:nvPr>
        </p:nvSpPr>
        <p:spPr>
          <a:xfrm>
            <a:off x="819931"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36" name="Google Shape;36;p5"/>
          <p:cNvSpPr txBox="1"/>
          <p:nvPr>
            <p:ph idx="2" type="subTitle"/>
          </p:nvPr>
        </p:nvSpPr>
        <p:spPr>
          <a:xfrm>
            <a:off x="6434656"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37" name="Google Shape;37;p5"/>
          <p:cNvSpPr txBox="1"/>
          <p:nvPr>
            <p:ph idx="3" type="subTitle"/>
          </p:nvPr>
        </p:nvSpPr>
        <p:spPr>
          <a:xfrm>
            <a:off x="3633931"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38" name="Google Shape;38;p5"/>
          <p:cNvSpPr txBox="1"/>
          <p:nvPr>
            <p:ph type="ctrTitle"/>
          </p:nvPr>
        </p:nvSpPr>
        <p:spPr>
          <a:xfrm>
            <a:off x="726631"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Roboto Black"/>
              <a:buNone/>
              <a:defRPr b="0" sz="1200">
                <a:latin typeface="Roboto Black"/>
                <a:ea typeface="Roboto Black"/>
                <a:cs typeface="Roboto Black"/>
                <a:sym typeface="Roboto Black"/>
              </a:defRPr>
            </a:lvl1pPr>
            <a:lvl2pPr lvl="1" rtl="0" algn="ctr">
              <a:spcBef>
                <a:spcPts val="0"/>
              </a:spcBef>
              <a:spcAft>
                <a:spcPts val="0"/>
              </a:spcAft>
              <a:buSzPts val="1200"/>
              <a:buFont typeface="Roboto Black"/>
              <a:buNone/>
              <a:defRPr b="0" sz="1200">
                <a:latin typeface="Roboto Black"/>
                <a:ea typeface="Roboto Black"/>
                <a:cs typeface="Roboto Black"/>
                <a:sym typeface="Roboto Black"/>
              </a:defRPr>
            </a:lvl2pPr>
            <a:lvl3pPr lvl="2" rtl="0" algn="ctr">
              <a:spcBef>
                <a:spcPts val="0"/>
              </a:spcBef>
              <a:spcAft>
                <a:spcPts val="0"/>
              </a:spcAft>
              <a:buSzPts val="1200"/>
              <a:buFont typeface="Roboto Black"/>
              <a:buNone/>
              <a:defRPr b="0" sz="1200">
                <a:latin typeface="Roboto Black"/>
                <a:ea typeface="Roboto Black"/>
                <a:cs typeface="Roboto Black"/>
                <a:sym typeface="Roboto Black"/>
              </a:defRPr>
            </a:lvl3pPr>
            <a:lvl4pPr lvl="3" rtl="0" algn="ctr">
              <a:spcBef>
                <a:spcPts val="0"/>
              </a:spcBef>
              <a:spcAft>
                <a:spcPts val="0"/>
              </a:spcAft>
              <a:buSzPts val="1200"/>
              <a:buFont typeface="Roboto Black"/>
              <a:buNone/>
              <a:defRPr b="0" sz="1200">
                <a:latin typeface="Roboto Black"/>
                <a:ea typeface="Roboto Black"/>
                <a:cs typeface="Roboto Black"/>
                <a:sym typeface="Roboto Black"/>
              </a:defRPr>
            </a:lvl4pPr>
            <a:lvl5pPr lvl="4" rtl="0" algn="ctr">
              <a:spcBef>
                <a:spcPts val="0"/>
              </a:spcBef>
              <a:spcAft>
                <a:spcPts val="0"/>
              </a:spcAft>
              <a:buSzPts val="1200"/>
              <a:buFont typeface="Roboto Black"/>
              <a:buNone/>
              <a:defRPr b="0" sz="1200">
                <a:latin typeface="Roboto Black"/>
                <a:ea typeface="Roboto Black"/>
                <a:cs typeface="Roboto Black"/>
                <a:sym typeface="Roboto Black"/>
              </a:defRPr>
            </a:lvl5pPr>
            <a:lvl6pPr lvl="5" rtl="0" algn="ctr">
              <a:spcBef>
                <a:spcPts val="0"/>
              </a:spcBef>
              <a:spcAft>
                <a:spcPts val="0"/>
              </a:spcAft>
              <a:buSzPts val="1200"/>
              <a:buFont typeface="Roboto Black"/>
              <a:buNone/>
              <a:defRPr b="0" sz="1200">
                <a:latin typeface="Roboto Black"/>
                <a:ea typeface="Roboto Black"/>
                <a:cs typeface="Roboto Black"/>
                <a:sym typeface="Roboto Black"/>
              </a:defRPr>
            </a:lvl6pPr>
            <a:lvl7pPr lvl="6" rtl="0" algn="ctr">
              <a:spcBef>
                <a:spcPts val="0"/>
              </a:spcBef>
              <a:spcAft>
                <a:spcPts val="0"/>
              </a:spcAft>
              <a:buSzPts val="1200"/>
              <a:buFont typeface="Roboto Black"/>
              <a:buNone/>
              <a:defRPr b="0" sz="1200">
                <a:latin typeface="Roboto Black"/>
                <a:ea typeface="Roboto Black"/>
                <a:cs typeface="Roboto Black"/>
                <a:sym typeface="Roboto Black"/>
              </a:defRPr>
            </a:lvl7pPr>
            <a:lvl8pPr lvl="7" rtl="0" algn="ctr">
              <a:spcBef>
                <a:spcPts val="0"/>
              </a:spcBef>
              <a:spcAft>
                <a:spcPts val="0"/>
              </a:spcAft>
              <a:buSzPts val="1200"/>
              <a:buFont typeface="Roboto Black"/>
              <a:buNone/>
              <a:defRPr b="0" sz="1200">
                <a:latin typeface="Roboto Black"/>
                <a:ea typeface="Roboto Black"/>
                <a:cs typeface="Roboto Black"/>
                <a:sym typeface="Roboto Black"/>
              </a:defRPr>
            </a:lvl8pPr>
            <a:lvl9pPr lvl="8" rtl="0" algn="ctr">
              <a:spcBef>
                <a:spcPts val="0"/>
              </a:spcBef>
              <a:spcAft>
                <a:spcPts val="0"/>
              </a:spcAft>
              <a:buSzPts val="1200"/>
              <a:buFont typeface="Roboto Black"/>
              <a:buNone/>
              <a:defRPr b="0" sz="1200">
                <a:latin typeface="Roboto Black"/>
                <a:ea typeface="Roboto Black"/>
                <a:cs typeface="Roboto Black"/>
                <a:sym typeface="Roboto Black"/>
              </a:defRPr>
            </a:lvl9pPr>
          </a:lstStyle>
          <a:p/>
        </p:txBody>
      </p:sp>
      <p:sp>
        <p:nvSpPr>
          <p:cNvPr id="39" name="Google Shape;39;p5"/>
          <p:cNvSpPr txBox="1"/>
          <p:nvPr>
            <p:ph idx="4" type="ctrTitle"/>
          </p:nvPr>
        </p:nvSpPr>
        <p:spPr>
          <a:xfrm>
            <a:off x="6341356"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Roboto Black"/>
              <a:buNone/>
              <a:defRPr b="0" sz="1200">
                <a:latin typeface="Roboto Black"/>
                <a:ea typeface="Roboto Black"/>
                <a:cs typeface="Roboto Black"/>
                <a:sym typeface="Roboto Black"/>
              </a:defRPr>
            </a:lvl1pPr>
            <a:lvl2pPr lvl="1" rtl="0" algn="ctr">
              <a:spcBef>
                <a:spcPts val="0"/>
              </a:spcBef>
              <a:spcAft>
                <a:spcPts val="0"/>
              </a:spcAft>
              <a:buSzPts val="1200"/>
              <a:buFont typeface="Roboto Black"/>
              <a:buNone/>
              <a:defRPr b="0" sz="1200">
                <a:latin typeface="Roboto Black"/>
                <a:ea typeface="Roboto Black"/>
                <a:cs typeface="Roboto Black"/>
                <a:sym typeface="Roboto Black"/>
              </a:defRPr>
            </a:lvl2pPr>
            <a:lvl3pPr lvl="2" rtl="0" algn="ctr">
              <a:spcBef>
                <a:spcPts val="0"/>
              </a:spcBef>
              <a:spcAft>
                <a:spcPts val="0"/>
              </a:spcAft>
              <a:buSzPts val="1200"/>
              <a:buFont typeface="Roboto Black"/>
              <a:buNone/>
              <a:defRPr b="0" sz="1200">
                <a:latin typeface="Roboto Black"/>
                <a:ea typeface="Roboto Black"/>
                <a:cs typeface="Roboto Black"/>
                <a:sym typeface="Roboto Black"/>
              </a:defRPr>
            </a:lvl3pPr>
            <a:lvl4pPr lvl="3" rtl="0" algn="ctr">
              <a:spcBef>
                <a:spcPts val="0"/>
              </a:spcBef>
              <a:spcAft>
                <a:spcPts val="0"/>
              </a:spcAft>
              <a:buSzPts val="1200"/>
              <a:buFont typeface="Roboto Black"/>
              <a:buNone/>
              <a:defRPr b="0" sz="1200">
                <a:latin typeface="Roboto Black"/>
                <a:ea typeface="Roboto Black"/>
                <a:cs typeface="Roboto Black"/>
                <a:sym typeface="Roboto Black"/>
              </a:defRPr>
            </a:lvl4pPr>
            <a:lvl5pPr lvl="4" rtl="0" algn="ctr">
              <a:spcBef>
                <a:spcPts val="0"/>
              </a:spcBef>
              <a:spcAft>
                <a:spcPts val="0"/>
              </a:spcAft>
              <a:buSzPts val="1200"/>
              <a:buFont typeface="Roboto Black"/>
              <a:buNone/>
              <a:defRPr b="0" sz="1200">
                <a:latin typeface="Roboto Black"/>
                <a:ea typeface="Roboto Black"/>
                <a:cs typeface="Roboto Black"/>
                <a:sym typeface="Roboto Black"/>
              </a:defRPr>
            </a:lvl5pPr>
            <a:lvl6pPr lvl="5" rtl="0" algn="ctr">
              <a:spcBef>
                <a:spcPts val="0"/>
              </a:spcBef>
              <a:spcAft>
                <a:spcPts val="0"/>
              </a:spcAft>
              <a:buSzPts val="1200"/>
              <a:buFont typeface="Roboto Black"/>
              <a:buNone/>
              <a:defRPr b="0" sz="1200">
                <a:latin typeface="Roboto Black"/>
                <a:ea typeface="Roboto Black"/>
                <a:cs typeface="Roboto Black"/>
                <a:sym typeface="Roboto Black"/>
              </a:defRPr>
            </a:lvl6pPr>
            <a:lvl7pPr lvl="6" rtl="0" algn="ctr">
              <a:spcBef>
                <a:spcPts val="0"/>
              </a:spcBef>
              <a:spcAft>
                <a:spcPts val="0"/>
              </a:spcAft>
              <a:buSzPts val="1200"/>
              <a:buFont typeface="Roboto Black"/>
              <a:buNone/>
              <a:defRPr b="0" sz="1200">
                <a:latin typeface="Roboto Black"/>
                <a:ea typeface="Roboto Black"/>
                <a:cs typeface="Roboto Black"/>
                <a:sym typeface="Roboto Black"/>
              </a:defRPr>
            </a:lvl7pPr>
            <a:lvl8pPr lvl="7" rtl="0" algn="ctr">
              <a:spcBef>
                <a:spcPts val="0"/>
              </a:spcBef>
              <a:spcAft>
                <a:spcPts val="0"/>
              </a:spcAft>
              <a:buSzPts val="1200"/>
              <a:buFont typeface="Roboto Black"/>
              <a:buNone/>
              <a:defRPr b="0" sz="1200">
                <a:latin typeface="Roboto Black"/>
                <a:ea typeface="Roboto Black"/>
                <a:cs typeface="Roboto Black"/>
                <a:sym typeface="Roboto Black"/>
              </a:defRPr>
            </a:lvl8pPr>
            <a:lvl9pPr lvl="8" rtl="0" algn="ctr">
              <a:spcBef>
                <a:spcPts val="0"/>
              </a:spcBef>
              <a:spcAft>
                <a:spcPts val="0"/>
              </a:spcAft>
              <a:buSzPts val="1200"/>
              <a:buFont typeface="Roboto Black"/>
              <a:buNone/>
              <a:defRPr b="0" sz="1200">
                <a:latin typeface="Roboto Black"/>
                <a:ea typeface="Roboto Black"/>
                <a:cs typeface="Roboto Black"/>
                <a:sym typeface="Roboto Black"/>
              </a:defRPr>
            </a:lvl9pPr>
          </a:lstStyle>
          <a:p/>
        </p:txBody>
      </p:sp>
      <p:sp>
        <p:nvSpPr>
          <p:cNvPr id="40" name="Google Shape;40;p5"/>
          <p:cNvSpPr txBox="1"/>
          <p:nvPr>
            <p:ph idx="5" type="ctrTitle"/>
          </p:nvPr>
        </p:nvSpPr>
        <p:spPr>
          <a:xfrm>
            <a:off x="3540631"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Roboto Black"/>
              <a:buNone/>
              <a:defRPr b="0" sz="1200">
                <a:latin typeface="Roboto Black"/>
                <a:ea typeface="Roboto Black"/>
                <a:cs typeface="Roboto Black"/>
                <a:sym typeface="Roboto Black"/>
              </a:defRPr>
            </a:lvl1pPr>
            <a:lvl2pPr lvl="1" rtl="0" algn="ctr">
              <a:spcBef>
                <a:spcPts val="0"/>
              </a:spcBef>
              <a:spcAft>
                <a:spcPts val="0"/>
              </a:spcAft>
              <a:buSzPts val="1200"/>
              <a:buFont typeface="Roboto Black"/>
              <a:buNone/>
              <a:defRPr b="0" sz="1200">
                <a:latin typeface="Roboto Black"/>
                <a:ea typeface="Roboto Black"/>
                <a:cs typeface="Roboto Black"/>
                <a:sym typeface="Roboto Black"/>
              </a:defRPr>
            </a:lvl2pPr>
            <a:lvl3pPr lvl="2" rtl="0" algn="ctr">
              <a:spcBef>
                <a:spcPts val="0"/>
              </a:spcBef>
              <a:spcAft>
                <a:spcPts val="0"/>
              </a:spcAft>
              <a:buSzPts val="1200"/>
              <a:buFont typeface="Roboto Black"/>
              <a:buNone/>
              <a:defRPr b="0" sz="1200">
                <a:latin typeface="Roboto Black"/>
                <a:ea typeface="Roboto Black"/>
                <a:cs typeface="Roboto Black"/>
                <a:sym typeface="Roboto Black"/>
              </a:defRPr>
            </a:lvl3pPr>
            <a:lvl4pPr lvl="3" rtl="0" algn="ctr">
              <a:spcBef>
                <a:spcPts val="0"/>
              </a:spcBef>
              <a:spcAft>
                <a:spcPts val="0"/>
              </a:spcAft>
              <a:buSzPts val="1200"/>
              <a:buFont typeface="Roboto Black"/>
              <a:buNone/>
              <a:defRPr b="0" sz="1200">
                <a:latin typeface="Roboto Black"/>
                <a:ea typeface="Roboto Black"/>
                <a:cs typeface="Roboto Black"/>
                <a:sym typeface="Roboto Black"/>
              </a:defRPr>
            </a:lvl4pPr>
            <a:lvl5pPr lvl="4" rtl="0" algn="ctr">
              <a:spcBef>
                <a:spcPts val="0"/>
              </a:spcBef>
              <a:spcAft>
                <a:spcPts val="0"/>
              </a:spcAft>
              <a:buSzPts val="1200"/>
              <a:buFont typeface="Roboto Black"/>
              <a:buNone/>
              <a:defRPr b="0" sz="1200">
                <a:latin typeface="Roboto Black"/>
                <a:ea typeface="Roboto Black"/>
                <a:cs typeface="Roboto Black"/>
                <a:sym typeface="Roboto Black"/>
              </a:defRPr>
            </a:lvl5pPr>
            <a:lvl6pPr lvl="5" rtl="0" algn="ctr">
              <a:spcBef>
                <a:spcPts val="0"/>
              </a:spcBef>
              <a:spcAft>
                <a:spcPts val="0"/>
              </a:spcAft>
              <a:buSzPts val="1200"/>
              <a:buFont typeface="Roboto Black"/>
              <a:buNone/>
              <a:defRPr b="0" sz="1200">
                <a:latin typeface="Roboto Black"/>
                <a:ea typeface="Roboto Black"/>
                <a:cs typeface="Roboto Black"/>
                <a:sym typeface="Roboto Black"/>
              </a:defRPr>
            </a:lvl6pPr>
            <a:lvl7pPr lvl="6" rtl="0" algn="ctr">
              <a:spcBef>
                <a:spcPts val="0"/>
              </a:spcBef>
              <a:spcAft>
                <a:spcPts val="0"/>
              </a:spcAft>
              <a:buSzPts val="1200"/>
              <a:buFont typeface="Roboto Black"/>
              <a:buNone/>
              <a:defRPr b="0" sz="1200">
                <a:latin typeface="Roboto Black"/>
                <a:ea typeface="Roboto Black"/>
                <a:cs typeface="Roboto Black"/>
                <a:sym typeface="Roboto Black"/>
              </a:defRPr>
            </a:lvl7pPr>
            <a:lvl8pPr lvl="7" rtl="0" algn="ctr">
              <a:spcBef>
                <a:spcPts val="0"/>
              </a:spcBef>
              <a:spcAft>
                <a:spcPts val="0"/>
              </a:spcAft>
              <a:buSzPts val="1200"/>
              <a:buFont typeface="Roboto Black"/>
              <a:buNone/>
              <a:defRPr b="0" sz="1200">
                <a:latin typeface="Roboto Black"/>
                <a:ea typeface="Roboto Black"/>
                <a:cs typeface="Roboto Black"/>
                <a:sym typeface="Roboto Black"/>
              </a:defRPr>
            </a:lvl8pPr>
            <a:lvl9pPr lvl="8" rtl="0" algn="ctr">
              <a:spcBef>
                <a:spcPts val="0"/>
              </a:spcBef>
              <a:spcAft>
                <a:spcPts val="0"/>
              </a:spcAft>
              <a:buSzPts val="1200"/>
              <a:buFont typeface="Roboto Black"/>
              <a:buNone/>
              <a:defRPr b="0" sz="1200">
                <a:latin typeface="Roboto Black"/>
                <a:ea typeface="Roboto Black"/>
                <a:cs typeface="Roboto Black"/>
                <a:sym typeface="Roboto Black"/>
              </a:defRPr>
            </a:lvl9pPr>
          </a:lstStyle>
          <a:p/>
        </p:txBody>
      </p:sp>
      <p:sp>
        <p:nvSpPr>
          <p:cNvPr id="41" name="Google Shape;41;p5"/>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Font typeface="Roboto Black"/>
              <a:buNone/>
              <a:defRPr b="0" sz="3000">
                <a:latin typeface="Roboto Black"/>
                <a:ea typeface="Roboto Black"/>
                <a:cs typeface="Roboto Black"/>
                <a:sym typeface="Roboto Black"/>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2_1">
    <p:bg>
      <p:bgPr>
        <a:gradFill>
          <a:gsLst>
            <a:gs pos="0">
              <a:srgbClr val="052643"/>
            </a:gs>
            <a:gs pos="100000">
              <a:srgbClr val="041523"/>
            </a:gs>
          </a:gsLst>
          <a:path path="circle">
            <a:fillToRect b="50%" l="50%" r="50%" t="50%"/>
          </a:path>
          <a:tileRect/>
        </a:gradFill>
      </p:bgPr>
    </p:bg>
    <p:spTree>
      <p:nvGrpSpPr>
        <p:cNvPr id="42"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txBox="1"/>
          <p:nvPr>
            <p:ph type="ctrTitle"/>
          </p:nvPr>
        </p:nvSpPr>
        <p:spPr>
          <a:xfrm>
            <a:off x="2770350" y="1558300"/>
            <a:ext cx="3530400" cy="19401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E2A47"/>
              </a:buClr>
              <a:buSzPts val="1200"/>
              <a:buNone/>
              <a:defRPr sz="1200">
                <a:solidFill>
                  <a:srgbClr val="0E2A47"/>
                </a:solidFill>
              </a:defRPr>
            </a:lvl1pPr>
            <a:lvl2pPr lvl="1" rtl="0" algn="ctr">
              <a:spcBef>
                <a:spcPts val="0"/>
              </a:spcBef>
              <a:spcAft>
                <a:spcPts val="0"/>
              </a:spcAft>
              <a:buClr>
                <a:srgbClr val="0E2A47"/>
              </a:buClr>
              <a:buSzPts val="5200"/>
              <a:buNone/>
              <a:defRPr sz="5200">
                <a:solidFill>
                  <a:srgbClr val="0E2A47"/>
                </a:solidFill>
              </a:defRPr>
            </a:lvl2pPr>
            <a:lvl3pPr lvl="2" rtl="0" algn="ctr">
              <a:spcBef>
                <a:spcPts val="0"/>
              </a:spcBef>
              <a:spcAft>
                <a:spcPts val="0"/>
              </a:spcAft>
              <a:buClr>
                <a:srgbClr val="0E2A47"/>
              </a:buClr>
              <a:buSzPts val="5200"/>
              <a:buNone/>
              <a:defRPr sz="5200">
                <a:solidFill>
                  <a:srgbClr val="0E2A47"/>
                </a:solidFill>
              </a:defRPr>
            </a:lvl3pPr>
            <a:lvl4pPr lvl="3" rtl="0" algn="ctr">
              <a:spcBef>
                <a:spcPts val="0"/>
              </a:spcBef>
              <a:spcAft>
                <a:spcPts val="0"/>
              </a:spcAft>
              <a:buClr>
                <a:srgbClr val="0E2A47"/>
              </a:buClr>
              <a:buSzPts val="5200"/>
              <a:buNone/>
              <a:defRPr sz="5200">
                <a:solidFill>
                  <a:srgbClr val="0E2A47"/>
                </a:solidFill>
              </a:defRPr>
            </a:lvl4pPr>
            <a:lvl5pPr lvl="4" rtl="0" algn="ctr">
              <a:spcBef>
                <a:spcPts val="0"/>
              </a:spcBef>
              <a:spcAft>
                <a:spcPts val="0"/>
              </a:spcAft>
              <a:buClr>
                <a:srgbClr val="0E2A47"/>
              </a:buClr>
              <a:buSzPts val="5200"/>
              <a:buNone/>
              <a:defRPr sz="5200">
                <a:solidFill>
                  <a:srgbClr val="0E2A47"/>
                </a:solidFill>
              </a:defRPr>
            </a:lvl5pPr>
            <a:lvl6pPr lvl="5" rtl="0" algn="ctr">
              <a:spcBef>
                <a:spcPts val="0"/>
              </a:spcBef>
              <a:spcAft>
                <a:spcPts val="0"/>
              </a:spcAft>
              <a:buClr>
                <a:srgbClr val="0E2A47"/>
              </a:buClr>
              <a:buSzPts val="5200"/>
              <a:buNone/>
              <a:defRPr sz="5200">
                <a:solidFill>
                  <a:srgbClr val="0E2A47"/>
                </a:solidFill>
              </a:defRPr>
            </a:lvl6pPr>
            <a:lvl7pPr lvl="6" rtl="0" algn="ctr">
              <a:spcBef>
                <a:spcPts val="0"/>
              </a:spcBef>
              <a:spcAft>
                <a:spcPts val="0"/>
              </a:spcAft>
              <a:buClr>
                <a:srgbClr val="0E2A47"/>
              </a:buClr>
              <a:buSzPts val="5200"/>
              <a:buNone/>
              <a:defRPr sz="5200">
                <a:solidFill>
                  <a:srgbClr val="0E2A47"/>
                </a:solidFill>
              </a:defRPr>
            </a:lvl7pPr>
            <a:lvl8pPr lvl="7" rtl="0" algn="ctr">
              <a:spcBef>
                <a:spcPts val="0"/>
              </a:spcBef>
              <a:spcAft>
                <a:spcPts val="0"/>
              </a:spcAft>
              <a:buClr>
                <a:srgbClr val="0E2A47"/>
              </a:buClr>
              <a:buSzPts val="5200"/>
              <a:buNone/>
              <a:defRPr sz="5200">
                <a:solidFill>
                  <a:srgbClr val="0E2A47"/>
                </a:solidFill>
              </a:defRPr>
            </a:lvl8pPr>
            <a:lvl9pPr lvl="8" rtl="0" algn="ctr">
              <a:spcBef>
                <a:spcPts val="0"/>
              </a:spcBef>
              <a:spcAft>
                <a:spcPts val="0"/>
              </a:spcAft>
              <a:buClr>
                <a:srgbClr val="0E2A47"/>
              </a:buClr>
              <a:buSzPts val="5200"/>
              <a:buNone/>
              <a:defRPr sz="5200">
                <a:solidFill>
                  <a:srgbClr val="0E2A47"/>
                </a:solidFill>
              </a:defRPr>
            </a:lvl9pPr>
          </a:lstStyle>
          <a:p/>
        </p:txBody>
      </p:sp>
      <p:sp>
        <p:nvSpPr>
          <p:cNvPr id="45" name="Google Shape;45;p6"/>
          <p:cNvSpPr txBox="1"/>
          <p:nvPr>
            <p:ph idx="1" type="subTitle"/>
          </p:nvPr>
        </p:nvSpPr>
        <p:spPr>
          <a:xfrm>
            <a:off x="2806800" y="1757550"/>
            <a:ext cx="3457500" cy="142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E2A47"/>
              </a:buClr>
              <a:buSzPts val="1800"/>
              <a:buNone/>
              <a:defRPr>
                <a:solidFill>
                  <a:srgbClr val="0E2A47"/>
                </a:solidFill>
              </a:defRPr>
            </a:lvl1pPr>
            <a:lvl2pPr lvl="1" rtl="0" algn="ctr">
              <a:lnSpc>
                <a:spcPct val="100000"/>
              </a:lnSpc>
              <a:spcBef>
                <a:spcPts val="0"/>
              </a:spcBef>
              <a:spcAft>
                <a:spcPts val="0"/>
              </a:spcAft>
              <a:buClr>
                <a:srgbClr val="0E2A47"/>
              </a:buClr>
              <a:buSzPts val="1200"/>
              <a:buNone/>
              <a:defRPr sz="1200">
                <a:solidFill>
                  <a:srgbClr val="0E2A47"/>
                </a:solidFill>
              </a:defRPr>
            </a:lvl2pPr>
            <a:lvl3pPr lvl="2"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TITLE_1_1_1">
    <p:bg>
      <p:bgPr>
        <a:gradFill>
          <a:gsLst>
            <a:gs pos="0">
              <a:srgbClr val="052643"/>
            </a:gs>
            <a:gs pos="100000">
              <a:srgbClr val="041523"/>
            </a:gs>
          </a:gsLst>
          <a:path path="circle">
            <a:fillToRect b="50%" l="50%" r="50%" t="50%"/>
          </a:path>
          <a:tileRect/>
        </a:gradFill>
      </p:bgPr>
    </p:bg>
    <p:spTree>
      <p:nvGrpSpPr>
        <p:cNvPr id="46" name="Shape 46"/>
        <p:cNvGrpSpPr/>
        <p:nvPr/>
      </p:nvGrpSpPr>
      <p:grpSpPr>
        <a:xfrm>
          <a:off x="0" y="0"/>
          <a:ext cx="0" cy="0"/>
          <a:chOff x="0" y="0"/>
          <a:chExt cx="0" cy="0"/>
        </a:xfrm>
      </p:grpSpPr>
      <p:sp>
        <p:nvSpPr>
          <p:cNvPr id="47" name="Google Shape;47;p7"/>
          <p:cNvSpPr txBox="1"/>
          <p:nvPr>
            <p:ph type="ctrTitle"/>
          </p:nvPr>
        </p:nvSpPr>
        <p:spPr>
          <a:xfrm>
            <a:off x="1557931" y="206401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48" name="Google Shape;48;p7"/>
          <p:cNvSpPr txBox="1"/>
          <p:nvPr>
            <p:ph idx="2" type="ctrTitle"/>
          </p:nvPr>
        </p:nvSpPr>
        <p:spPr>
          <a:xfrm>
            <a:off x="1557931" y="3466700"/>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49" name="Google Shape;49;p7"/>
          <p:cNvSpPr txBox="1"/>
          <p:nvPr>
            <p:ph idx="3" type="ctrTitle"/>
          </p:nvPr>
        </p:nvSpPr>
        <p:spPr>
          <a:xfrm>
            <a:off x="1557931" y="2765356"/>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0" name="Google Shape;50;p7"/>
          <p:cNvSpPr txBox="1"/>
          <p:nvPr>
            <p:ph idx="4" type="ctrTitle"/>
          </p:nvPr>
        </p:nvSpPr>
        <p:spPr>
          <a:xfrm>
            <a:off x="998325" y="644550"/>
            <a:ext cx="7833900" cy="6066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Font typeface="Roboto Black"/>
              <a:buNone/>
              <a:defRPr b="0" sz="3000">
                <a:latin typeface="Roboto Black"/>
                <a:ea typeface="Roboto Black"/>
                <a:cs typeface="Roboto Black"/>
                <a:sym typeface="Roboto Black"/>
              </a:defRPr>
            </a:lvl1pPr>
            <a:lvl2pPr lvl="1" rtl="0">
              <a:spcBef>
                <a:spcPts val="0"/>
              </a:spcBef>
              <a:spcAft>
                <a:spcPts val="0"/>
              </a:spcAft>
              <a:buClr>
                <a:schemeClr val="accent1"/>
              </a:buClr>
              <a:buSzPts val="5200"/>
              <a:buNone/>
              <a:defRPr sz="5200">
                <a:solidFill>
                  <a:schemeClr val="accent1"/>
                </a:solidFill>
              </a:defRPr>
            </a:lvl2pPr>
            <a:lvl3pPr lvl="2" rtl="0">
              <a:spcBef>
                <a:spcPts val="0"/>
              </a:spcBef>
              <a:spcAft>
                <a:spcPts val="0"/>
              </a:spcAft>
              <a:buClr>
                <a:schemeClr val="accent1"/>
              </a:buClr>
              <a:buSzPts val="5200"/>
              <a:buNone/>
              <a:defRPr sz="5200">
                <a:solidFill>
                  <a:schemeClr val="accent1"/>
                </a:solidFill>
              </a:defRPr>
            </a:lvl3pPr>
            <a:lvl4pPr lvl="3" rtl="0">
              <a:spcBef>
                <a:spcPts val="0"/>
              </a:spcBef>
              <a:spcAft>
                <a:spcPts val="0"/>
              </a:spcAft>
              <a:buClr>
                <a:schemeClr val="accent1"/>
              </a:buClr>
              <a:buSzPts val="5200"/>
              <a:buNone/>
              <a:defRPr sz="5200">
                <a:solidFill>
                  <a:schemeClr val="accent1"/>
                </a:solidFill>
              </a:defRPr>
            </a:lvl4pPr>
            <a:lvl5pPr lvl="4" rtl="0">
              <a:spcBef>
                <a:spcPts val="0"/>
              </a:spcBef>
              <a:spcAft>
                <a:spcPts val="0"/>
              </a:spcAft>
              <a:buClr>
                <a:schemeClr val="accent1"/>
              </a:buClr>
              <a:buSzPts val="5200"/>
              <a:buNone/>
              <a:defRPr sz="5200">
                <a:solidFill>
                  <a:schemeClr val="accent1"/>
                </a:solidFill>
              </a:defRPr>
            </a:lvl5pPr>
            <a:lvl6pPr lvl="5" rtl="0">
              <a:spcBef>
                <a:spcPts val="0"/>
              </a:spcBef>
              <a:spcAft>
                <a:spcPts val="0"/>
              </a:spcAft>
              <a:buClr>
                <a:schemeClr val="accent1"/>
              </a:buClr>
              <a:buSzPts val="5200"/>
              <a:buNone/>
              <a:defRPr sz="5200">
                <a:solidFill>
                  <a:schemeClr val="accent1"/>
                </a:solidFill>
              </a:defRPr>
            </a:lvl6pPr>
            <a:lvl7pPr lvl="6" rtl="0">
              <a:spcBef>
                <a:spcPts val="0"/>
              </a:spcBef>
              <a:spcAft>
                <a:spcPts val="0"/>
              </a:spcAft>
              <a:buClr>
                <a:schemeClr val="accent1"/>
              </a:buClr>
              <a:buSzPts val="5200"/>
              <a:buNone/>
              <a:defRPr sz="5200">
                <a:solidFill>
                  <a:schemeClr val="accent1"/>
                </a:solidFill>
              </a:defRPr>
            </a:lvl7pPr>
            <a:lvl8pPr lvl="7" rtl="0">
              <a:spcBef>
                <a:spcPts val="0"/>
              </a:spcBef>
              <a:spcAft>
                <a:spcPts val="0"/>
              </a:spcAft>
              <a:buClr>
                <a:schemeClr val="accent1"/>
              </a:buClr>
              <a:buSzPts val="5200"/>
              <a:buNone/>
              <a:defRPr sz="5200">
                <a:solidFill>
                  <a:schemeClr val="accent1"/>
                </a:solidFill>
              </a:defRPr>
            </a:lvl8pPr>
            <a:lvl9pPr lvl="8" rtl="0">
              <a:spcBef>
                <a:spcPts val="0"/>
              </a:spcBef>
              <a:spcAft>
                <a:spcPts val="0"/>
              </a:spcAft>
              <a:buClr>
                <a:schemeClr val="accent1"/>
              </a:buClr>
              <a:buSzPts val="5200"/>
              <a:buNone/>
              <a:defRPr sz="5200">
                <a:solidFill>
                  <a:schemeClr val="accen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p:cSld name="TITLE_1_1_1_1">
    <p:bg>
      <p:bgPr>
        <a:gradFill>
          <a:gsLst>
            <a:gs pos="0">
              <a:srgbClr val="052643"/>
            </a:gs>
            <a:gs pos="100000">
              <a:srgbClr val="041523"/>
            </a:gs>
          </a:gsLst>
          <a:path path="circle">
            <a:fillToRect b="50%" l="50%" r="50%" t="50%"/>
          </a:path>
          <a:tileRect/>
        </a:gradFill>
      </p:bgPr>
    </p:bg>
    <p:spTree>
      <p:nvGrpSpPr>
        <p:cNvPr id="51" name="Shape 51"/>
        <p:cNvGrpSpPr/>
        <p:nvPr/>
      </p:nvGrpSpPr>
      <p:grpSpPr>
        <a:xfrm>
          <a:off x="0" y="0"/>
          <a:ext cx="0" cy="0"/>
          <a:chOff x="0" y="0"/>
          <a:chExt cx="0" cy="0"/>
        </a:xfrm>
      </p:grpSpPr>
      <p:sp>
        <p:nvSpPr>
          <p:cNvPr id="52" name="Google Shape;52;p8"/>
          <p:cNvSpPr txBox="1"/>
          <p:nvPr>
            <p:ph type="ctrTitle"/>
          </p:nvPr>
        </p:nvSpPr>
        <p:spPr>
          <a:xfrm>
            <a:off x="5393881" y="2071888"/>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3" name="Google Shape;53;p8"/>
          <p:cNvSpPr txBox="1"/>
          <p:nvPr>
            <p:ph idx="2" type="ctrTitle"/>
          </p:nvPr>
        </p:nvSpPr>
        <p:spPr>
          <a:xfrm>
            <a:off x="5393881" y="3474575"/>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4" name="Google Shape;54;p8"/>
          <p:cNvSpPr txBox="1"/>
          <p:nvPr>
            <p:ph idx="3" type="ctrTitle"/>
          </p:nvPr>
        </p:nvSpPr>
        <p:spPr>
          <a:xfrm>
            <a:off x="5393881" y="2773231"/>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5" name="Google Shape;55;p8"/>
          <p:cNvSpPr txBox="1"/>
          <p:nvPr>
            <p:ph idx="4" type="ctrTitle"/>
          </p:nvPr>
        </p:nvSpPr>
        <p:spPr>
          <a:xfrm>
            <a:off x="256200" y="637927"/>
            <a:ext cx="7833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Font typeface="Roboto Black"/>
              <a:buNone/>
              <a:defRPr b="0" sz="3000">
                <a:latin typeface="Roboto Black"/>
                <a:ea typeface="Roboto Black"/>
                <a:cs typeface="Roboto Black"/>
                <a:sym typeface="Roboto Black"/>
              </a:defRPr>
            </a:lvl1pPr>
            <a:lvl2pPr lvl="1" rtl="0" algn="r">
              <a:spcBef>
                <a:spcPts val="0"/>
              </a:spcBef>
              <a:spcAft>
                <a:spcPts val="0"/>
              </a:spcAft>
              <a:buSzPts val="5200"/>
              <a:buNone/>
              <a:defRPr sz="5200"/>
            </a:lvl2pPr>
            <a:lvl3pPr lvl="2" rtl="0" algn="r">
              <a:spcBef>
                <a:spcPts val="0"/>
              </a:spcBef>
              <a:spcAft>
                <a:spcPts val="0"/>
              </a:spcAft>
              <a:buSzPts val="5200"/>
              <a:buNone/>
              <a:defRPr sz="5200"/>
            </a:lvl3pPr>
            <a:lvl4pPr lvl="3" rtl="0" algn="r">
              <a:spcBef>
                <a:spcPts val="0"/>
              </a:spcBef>
              <a:spcAft>
                <a:spcPts val="0"/>
              </a:spcAft>
              <a:buSzPts val="5200"/>
              <a:buNone/>
              <a:defRPr sz="5200"/>
            </a:lvl4pPr>
            <a:lvl5pPr lvl="4" rtl="0" algn="r">
              <a:spcBef>
                <a:spcPts val="0"/>
              </a:spcBef>
              <a:spcAft>
                <a:spcPts val="0"/>
              </a:spcAft>
              <a:buSzPts val="5200"/>
              <a:buNone/>
              <a:defRPr sz="5200"/>
            </a:lvl5pPr>
            <a:lvl6pPr lvl="5" rtl="0" algn="r">
              <a:spcBef>
                <a:spcPts val="0"/>
              </a:spcBef>
              <a:spcAft>
                <a:spcPts val="0"/>
              </a:spcAft>
              <a:buSzPts val="5200"/>
              <a:buNone/>
              <a:defRPr sz="5200"/>
            </a:lvl6pPr>
            <a:lvl7pPr lvl="6" rtl="0" algn="r">
              <a:spcBef>
                <a:spcPts val="0"/>
              </a:spcBef>
              <a:spcAft>
                <a:spcPts val="0"/>
              </a:spcAft>
              <a:buSzPts val="5200"/>
              <a:buNone/>
              <a:defRPr sz="5200"/>
            </a:lvl7pPr>
            <a:lvl8pPr lvl="7" rtl="0" algn="r">
              <a:spcBef>
                <a:spcPts val="0"/>
              </a:spcBef>
              <a:spcAft>
                <a:spcPts val="0"/>
              </a:spcAft>
              <a:buSzPts val="5200"/>
              <a:buNone/>
              <a:defRPr sz="5200"/>
            </a:lvl8pPr>
            <a:lvl9pPr lvl="8" rtl="0" algn="r">
              <a:spcBef>
                <a:spcPts val="0"/>
              </a:spcBef>
              <a:spcAft>
                <a:spcPts val="0"/>
              </a:spcAft>
              <a:buSzPts val="5200"/>
              <a:buNone/>
              <a:defRPr sz="52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INFOGRAPHY">
  <p:cSld name="TITLE_1_1_2">
    <p:bg>
      <p:bgPr>
        <a:gradFill>
          <a:gsLst>
            <a:gs pos="0">
              <a:srgbClr val="052643"/>
            </a:gs>
            <a:gs pos="100000">
              <a:srgbClr val="041523"/>
            </a:gs>
          </a:gsLst>
          <a:path path="circle">
            <a:fillToRect b="50%" l="50%" r="50%" t="50%"/>
          </a:path>
          <a:tileRect/>
        </a:gradFill>
      </p:bgPr>
    </p:bg>
    <p:spTree>
      <p:nvGrpSpPr>
        <p:cNvPr id="56" name="Shape 56"/>
        <p:cNvGrpSpPr/>
        <p:nvPr/>
      </p:nvGrpSpPr>
      <p:grpSpPr>
        <a:xfrm>
          <a:off x="0" y="0"/>
          <a:ext cx="0" cy="0"/>
          <a:chOff x="0" y="0"/>
          <a:chExt cx="0" cy="0"/>
        </a:xfrm>
      </p:grpSpPr>
      <p:sp>
        <p:nvSpPr>
          <p:cNvPr id="57" name="Google Shape;57;p9"/>
          <p:cNvSpPr txBox="1"/>
          <p:nvPr>
            <p:ph idx="1" type="subTitle"/>
          </p:nvPr>
        </p:nvSpPr>
        <p:spPr>
          <a:xfrm>
            <a:off x="3874950" y="362507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58" name="Google Shape;58;p9"/>
          <p:cNvSpPr txBox="1"/>
          <p:nvPr>
            <p:ph idx="2" type="subTitle"/>
          </p:nvPr>
        </p:nvSpPr>
        <p:spPr>
          <a:xfrm>
            <a:off x="5813500" y="3639800"/>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59" name="Google Shape;59;p9"/>
          <p:cNvSpPr txBox="1"/>
          <p:nvPr>
            <p:ph idx="3" type="subTitle"/>
          </p:nvPr>
        </p:nvSpPr>
        <p:spPr>
          <a:xfrm>
            <a:off x="1936387" y="36197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60" name="Google Shape;60;p9"/>
          <p:cNvSpPr txBox="1"/>
          <p:nvPr>
            <p:ph type="ctrTitle"/>
          </p:nvPr>
        </p:nvSpPr>
        <p:spPr>
          <a:xfrm>
            <a:off x="3533994" y="35033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
              <a:buFont typeface="Roboto Black"/>
              <a:buNone/>
              <a:defRPr b="0" sz="1000">
                <a:latin typeface="Roboto Black"/>
                <a:ea typeface="Roboto Black"/>
                <a:cs typeface="Roboto Black"/>
                <a:sym typeface="Roboto Black"/>
              </a:defRPr>
            </a:lvl1pPr>
            <a:lvl2pPr lvl="1" rtl="0" algn="ctr">
              <a:spcBef>
                <a:spcPts val="0"/>
              </a:spcBef>
              <a:spcAft>
                <a:spcPts val="0"/>
              </a:spcAft>
              <a:buSzPts val="1000"/>
              <a:buFont typeface="Roboto Black"/>
              <a:buNone/>
              <a:defRPr b="0" sz="1000">
                <a:latin typeface="Roboto Black"/>
                <a:ea typeface="Roboto Black"/>
                <a:cs typeface="Roboto Black"/>
                <a:sym typeface="Roboto Black"/>
              </a:defRPr>
            </a:lvl2pPr>
            <a:lvl3pPr lvl="2" rtl="0" algn="ctr">
              <a:spcBef>
                <a:spcPts val="0"/>
              </a:spcBef>
              <a:spcAft>
                <a:spcPts val="0"/>
              </a:spcAft>
              <a:buSzPts val="1000"/>
              <a:buFont typeface="Roboto Black"/>
              <a:buNone/>
              <a:defRPr b="0" sz="1000">
                <a:latin typeface="Roboto Black"/>
                <a:ea typeface="Roboto Black"/>
                <a:cs typeface="Roboto Black"/>
                <a:sym typeface="Roboto Black"/>
              </a:defRPr>
            </a:lvl3pPr>
            <a:lvl4pPr lvl="3" rtl="0" algn="ctr">
              <a:spcBef>
                <a:spcPts val="0"/>
              </a:spcBef>
              <a:spcAft>
                <a:spcPts val="0"/>
              </a:spcAft>
              <a:buSzPts val="1000"/>
              <a:buFont typeface="Roboto Black"/>
              <a:buNone/>
              <a:defRPr b="0" sz="1000">
                <a:latin typeface="Roboto Black"/>
                <a:ea typeface="Roboto Black"/>
                <a:cs typeface="Roboto Black"/>
                <a:sym typeface="Roboto Black"/>
              </a:defRPr>
            </a:lvl4pPr>
            <a:lvl5pPr lvl="4" rtl="0" algn="ctr">
              <a:spcBef>
                <a:spcPts val="0"/>
              </a:spcBef>
              <a:spcAft>
                <a:spcPts val="0"/>
              </a:spcAft>
              <a:buSzPts val="1000"/>
              <a:buFont typeface="Roboto Black"/>
              <a:buNone/>
              <a:defRPr b="0" sz="1000">
                <a:latin typeface="Roboto Black"/>
                <a:ea typeface="Roboto Black"/>
                <a:cs typeface="Roboto Black"/>
                <a:sym typeface="Roboto Black"/>
              </a:defRPr>
            </a:lvl5pPr>
            <a:lvl6pPr lvl="5" rtl="0" algn="ctr">
              <a:spcBef>
                <a:spcPts val="0"/>
              </a:spcBef>
              <a:spcAft>
                <a:spcPts val="0"/>
              </a:spcAft>
              <a:buSzPts val="1000"/>
              <a:buFont typeface="Roboto Black"/>
              <a:buNone/>
              <a:defRPr b="0" sz="1000">
                <a:latin typeface="Roboto Black"/>
                <a:ea typeface="Roboto Black"/>
                <a:cs typeface="Roboto Black"/>
                <a:sym typeface="Roboto Black"/>
              </a:defRPr>
            </a:lvl6pPr>
            <a:lvl7pPr lvl="6" rtl="0" algn="ctr">
              <a:spcBef>
                <a:spcPts val="0"/>
              </a:spcBef>
              <a:spcAft>
                <a:spcPts val="0"/>
              </a:spcAft>
              <a:buSzPts val="1000"/>
              <a:buFont typeface="Roboto Black"/>
              <a:buNone/>
              <a:defRPr b="0" sz="1000">
                <a:latin typeface="Roboto Black"/>
                <a:ea typeface="Roboto Black"/>
                <a:cs typeface="Roboto Black"/>
                <a:sym typeface="Roboto Black"/>
              </a:defRPr>
            </a:lvl7pPr>
            <a:lvl8pPr lvl="7" rtl="0" algn="ctr">
              <a:spcBef>
                <a:spcPts val="0"/>
              </a:spcBef>
              <a:spcAft>
                <a:spcPts val="0"/>
              </a:spcAft>
              <a:buSzPts val="1000"/>
              <a:buFont typeface="Roboto Black"/>
              <a:buNone/>
              <a:defRPr b="0" sz="1000">
                <a:latin typeface="Roboto Black"/>
                <a:ea typeface="Roboto Black"/>
                <a:cs typeface="Roboto Black"/>
                <a:sym typeface="Roboto Black"/>
              </a:defRPr>
            </a:lvl8pPr>
            <a:lvl9pPr lvl="8" rtl="0" algn="ctr">
              <a:spcBef>
                <a:spcPts val="0"/>
              </a:spcBef>
              <a:spcAft>
                <a:spcPts val="0"/>
              </a:spcAft>
              <a:buSzPts val="1000"/>
              <a:buFont typeface="Roboto Black"/>
              <a:buNone/>
              <a:defRPr b="0" sz="1000">
                <a:latin typeface="Roboto Black"/>
                <a:ea typeface="Roboto Black"/>
                <a:cs typeface="Roboto Black"/>
                <a:sym typeface="Roboto Black"/>
              </a:defRPr>
            </a:lvl9pPr>
          </a:lstStyle>
          <a:p/>
        </p:txBody>
      </p:sp>
      <p:sp>
        <p:nvSpPr>
          <p:cNvPr id="61" name="Google Shape;61;p9"/>
          <p:cNvSpPr txBox="1"/>
          <p:nvPr>
            <p:ph idx="4" type="ctrTitle"/>
          </p:nvPr>
        </p:nvSpPr>
        <p:spPr>
          <a:xfrm>
            <a:off x="5472556" y="35234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
              <a:buFont typeface="Roboto Black"/>
              <a:buNone/>
              <a:defRPr b="0" sz="1000">
                <a:latin typeface="Roboto Black"/>
                <a:ea typeface="Roboto Black"/>
                <a:cs typeface="Roboto Black"/>
                <a:sym typeface="Roboto Black"/>
              </a:defRPr>
            </a:lvl1pPr>
            <a:lvl2pPr lvl="1" rtl="0" algn="ctr">
              <a:spcBef>
                <a:spcPts val="0"/>
              </a:spcBef>
              <a:spcAft>
                <a:spcPts val="0"/>
              </a:spcAft>
              <a:buSzPts val="1000"/>
              <a:buFont typeface="Roboto Black"/>
              <a:buNone/>
              <a:defRPr b="0" sz="1000">
                <a:latin typeface="Roboto Black"/>
                <a:ea typeface="Roboto Black"/>
                <a:cs typeface="Roboto Black"/>
                <a:sym typeface="Roboto Black"/>
              </a:defRPr>
            </a:lvl2pPr>
            <a:lvl3pPr lvl="2" rtl="0" algn="ctr">
              <a:spcBef>
                <a:spcPts val="0"/>
              </a:spcBef>
              <a:spcAft>
                <a:spcPts val="0"/>
              </a:spcAft>
              <a:buSzPts val="1000"/>
              <a:buFont typeface="Roboto Black"/>
              <a:buNone/>
              <a:defRPr b="0" sz="1000">
                <a:latin typeface="Roboto Black"/>
                <a:ea typeface="Roboto Black"/>
                <a:cs typeface="Roboto Black"/>
                <a:sym typeface="Roboto Black"/>
              </a:defRPr>
            </a:lvl3pPr>
            <a:lvl4pPr lvl="3" rtl="0" algn="ctr">
              <a:spcBef>
                <a:spcPts val="0"/>
              </a:spcBef>
              <a:spcAft>
                <a:spcPts val="0"/>
              </a:spcAft>
              <a:buSzPts val="1000"/>
              <a:buFont typeface="Roboto Black"/>
              <a:buNone/>
              <a:defRPr b="0" sz="1000">
                <a:latin typeface="Roboto Black"/>
                <a:ea typeface="Roboto Black"/>
                <a:cs typeface="Roboto Black"/>
                <a:sym typeface="Roboto Black"/>
              </a:defRPr>
            </a:lvl4pPr>
            <a:lvl5pPr lvl="4" rtl="0" algn="ctr">
              <a:spcBef>
                <a:spcPts val="0"/>
              </a:spcBef>
              <a:spcAft>
                <a:spcPts val="0"/>
              </a:spcAft>
              <a:buSzPts val="1000"/>
              <a:buFont typeface="Roboto Black"/>
              <a:buNone/>
              <a:defRPr b="0" sz="1000">
                <a:latin typeface="Roboto Black"/>
                <a:ea typeface="Roboto Black"/>
                <a:cs typeface="Roboto Black"/>
                <a:sym typeface="Roboto Black"/>
              </a:defRPr>
            </a:lvl5pPr>
            <a:lvl6pPr lvl="5" rtl="0" algn="ctr">
              <a:spcBef>
                <a:spcPts val="0"/>
              </a:spcBef>
              <a:spcAft>
                <a:spcPts val="0"/>
              </a:spcAft>
              <a:buSzPts val="1000"/>
              <a:buFont typeface="Roboto Black"/>
              <a:buNone/>
              <a:defRPr b="0" sz="1000">
                <a:latin typeface="Roboto Black"/>
                <a:ea typeface="Roboto Black"/>
                <a:cs typeface="Roboto Black"/>
                <a:sym typeface="Roboto Black"/>
              </a:defRPr>
            </a:lvl6pPr>
            <a:lvl7pPr lvl="6" rtl="0" algn="ctr">
              <a:spcBef>
                <a:spcPts val="0"/>
              </a:spcBef>
              <a:spcAft>
                <a:spcPts val="0"/>
              </a:spcAft>
              <a:buSzPts val="1000"/>
              <a:buFont typeface="Roboto Black"/>
              <a:buNone/>
              <a:defRPr b="0" sz="1000">
                <a:latin typeface="Roboto Black"/>
                <a:ea typeface="Roboto Black"/>
                <a:cs typeface="Roboto Black"/>
                <a:sym typeface="Roboto Black"/>
              </a:defRPr>
            </a:lvl7pPr>
            <a:lvl8pPr lvl="7" rtl="0" algn="ctr">
              <a:spcBef>
                <a:spcPts val="0"/>
              </a:spcBef>
              <a:spcAft>
                <a:spcPts val="0"/>
              </a:spcAft>
              <a:buSzPts val="1000"/>
              <a:buFont typeface="Roboto Black"/>
              <a:buNone/>
              <a:defRPr b="0" sz="1000">
                <a:latin typeface="Roboto Black"/>
                <a:ea typeface="Roboto Black"/>
                <a:cs typeface="Roboto Black"/>
                <a:sym typeface="Roboto Black"/>
              </a:defRPr>
            </a:lvl8pPr>
            <a:lvl9pPr lvl="8" rtl="0" algn="ctr">
              <a:spcBef>
                <a:spcPts val="0"/>
              </a:spcBef>
              <a:spcAft>
                <a:spcPts val="0"/>
              </a:spcAft>
              <a:buSzPts val="1000"/>
              <a:buFont typeface="Roboto Black"/>
              <a:buNone/>
              <a:defRPr b="0" sz="1000">
                <a:latin typeface="Roboto Black"/>
                <a:ea typeface="Roboto Black"/>
                <a:cs typeface="Roboto Black"/>
                <a:sym typeface="Roboto Black"/>
              </a:defRPr>
            </a:lvl9pPr>
          </a:lstStyle>
          <a:p/>
        </p:txBody>
      </p:sp>
      <p:sp>
        <p:nvSpPr>
          <p:cNvPr id="62" name="Google Shape;62;p9"/>
          <p:cNvSpPr txBox="1"/>
          <p:nvPr>
            <p:ph idx="5" type="ctrTitle"/>
          </p:nvPr>
        </p:nvSpPr>
        <p:spPr>
          <a:xfrm>
            <a:off x="1595444" y="35033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
              <a:buFont typeface="Roboto Black"/>
              <a:buNone/>
              <a:defRPr b="0" sz="1000">
                <a:latin typeface="Roboto Black"/>
                <a:ea typeface="Roboto Black"/>
                <a:cs typeface="Roboto Black"/>
                <a:sym typeface="Roboto Black"/>
              </a:defRPr>
            </a:lvl1pPr>
            <a:lvl2pPr lvl="1" rtl="0" algn="ctr">
              <a:spcBef>
                <a:spcPts val="0"/>
              </a:spcBef>
              <a:spcAft>
                <a:spcPts val="0"/>
              </a:spcAft>
              <a:buSzPts val="1000"/>
              <a:buFont typeface="Roboto Black"/>
              <a:buNone/>
              <a:defRPr b="0" sz="1000">
                <a:latin typeface="Roboto Black"/>
                <a:ea typeface="Roboto Black"/>
                <a:cs typeface="Roboto Black"/>
                <a:sym typeface="Roboto Black"/>
              </a:defRPr>
            </a:lvl2pPr>
            <a:lvl3pPr lvl="2" rtl="0" algn="ctr">
              <a:spcBef>
                <a:spcPts val="0"/>
              </a:spcBef>
              <a:spcAft>
                <a:spcPts val="0"/>
              </a:spcAft>
              <a:buSzPts val="1000"/>
              <a:buFont typeface="Roboto Black"/>
              <a:buNone/>
              <a:defRPr b="0" sz="1000">
                <a:latin typeface="Roboto Black"/>
                <a:ea typeface="Roboto Black"/>
                <a:cs typeface="Roboto Black"/>
                <a:sym typeface="Roboto Black"/>
              </a:defRPr>
            </a:lvl3pPr>
            <a:lvl4pPr lvl="3" rtl="0" algn="ctr">
              <a:spcBef>
                <a:spcPts val="0"/>
              </a:spcBef>
              <a:spcAft>
                <a:spcPts val="0"/>
              </a:spcAft>
              <a:buSzPts val="1000"/>
              <a:buFont typeface="Roboto Black"/>
              <a:buNone/>
              <a:defRPr b="0" sz="1000">
                <a:latin typeface="Roboto Black"/>
                <a:ea typeface="Roboto Black"/>
                <a:cs typeface="Roboto Black"/>
                <a:sym typeface="Roboto Black"/>
              </a:defRPr>
            </a:lvl4pPr>
            <a:lvl5pPr lvl="4" rtl="0" algn="ctr">
              <a:spcBef>
                <a:spcPts val="0"/>
              </a:spcBef>
              <a:spcAft>
                <a:spcPts val="0"/>
              </a:spcAft>
              <a:buSzPts val="1000"/>
              <a:buFont typeface="Roboto Black"/>
              <a:buNone/>
              <a:defRPr b="0" sz="1000">
                <a:latin typeface="Roboto Black"/>
                <a:ea typeface="Roboto Black"/>
                <a:cs typeface="Roboto Black"/>
                <a:sym typeface="Roboto Black"/>
              </a:defRPr>
            </a:lvl5pPr>
            <a:lvl6pPr lvl="5" rtl="0" algn="ctr">
              <a:spcBef>
                <a:spcPts val="0"/>
              </a:spcBef>
              <a:spcAft>
                <a:spcPts val="0"/>
              </a:spcAft>
              <a:buSzPts val="1000"/>
              <a:buFont typeface="Roboto Black"/>
              <a:buNone/>
              <a:defRPr b="0" sz="1000">
                <a:latin typeface="Roboto Black"/>
                <a:ea typeface="Roboto Black"/>
                <a:cs typeface="Roboto Black"/>
                <a:sym typeface="Roboto Black"/>
              </a:defRPr>
            </a:lvl6pPr>
            <a:lvl7pPr lvl="6" rtl="0" algn="ctr">
              <a:spcBef>
                <a:spcPts val="0"/>
              </a:spcBef>
              <a:spcAft>
                <a:spcPts val="0"/>
              </a:spcAft>
              <a:buSzPts val="1000"/>
              <a:buFont typeface="Roboto Black"/>
              <a:buNone/>
              <a:defRPr b="0" sz="1000">
                <a:latin typeface="Roboto Black"/>
                <a:ea typeface="Roboto Black"/>
                <a:cs typeface="Roboto Black"/>
                <a:sym typeface="Roboto Black"/>
              </a:defRPr>
            </a:lvl7pPr>
            <a:lvl8pPr lvl="7" rtl="0" algn="ctr">
              <a:spcBef>
                <a:spcPts val="0"/>
              </a:spcBef>
              <a:spcAft>
                <a:spcPts val="0"/>
              </a:spcAft>
              <a:buSzPts val="1000"/>
              <a:buFont typeface="Roboto Black"/>
              <a:buNone/>
              <a:defRPr b="0" sz="1000">
                <a:latin typeface="Roboto Black"/>
                <a:ea typeface="Roboto Black"/>
                <a:cs typeface="Roboto Black"/>
                <a:sym typeface="Roboto Black"/>
              </a:defRPr>
            </a:lvl8pPr>
            <a:lvl9pPr lvl="8" rtl="0" algn="ctr">
              <a:spcBef>
                <a:spcPts val="0"/>
              </a:spcBef>
              <a:spcAft>
                <a:spcPts val="0"/>
              </a:spcAft>
              <a:buSzPts val="1000"/>
              <a:buFont typeface="Roboto Black"/>
              <a:buNone/>
              <a:defRPr b="0" sz="1000">
                <a:latin typeface="Roboto Black"/>
                <a:ea typeface="Roboto Black"/>
                <a:cs typeface="Roboto Black"/>
                <a:sym typeface="Roboto Black"/>
              </a:defRPr>
            </a:lvl9pPr>
          </a:lstStyle>
          <a:p/>
        </p:txBody>
      </p:sp>
      <p:sp>
        <p:nvSpPr>
          <p:cNvPr id="63" name="Google Shape;63;p9"/>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Font typeface="Roboto Black"/>
              <a:buNone/>
              <a:defRPr b="0" sz="3000">
                <a:latin typeface="Roboto Black"/>
                <a:ea typeface="Roboto Black"/>
                <a:cs typeface="Roboto Black"/>
                <a:sym typeface="Roboto Black"/>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p:cSld name="TITLE_1_1_2_1">
    <p:bg>
      <p:bgPr>
        <a:gradFill>
          <a:gsLst>
            <a:gs pos="0">
              <a:srgbClr val="052643"/>
            </a:gs>
            <a:gs pos="100000">
              <a:srgbClr val="041523"/>
            </a:gs>
          </a:gsLst>
          <a:path path="circle">
            <a:fillToRect b="50%" l="50%" r="50%" t="50%"/>
          </a:path>
          <a:tileRect/>
        </a:gradFill>
      </p:bgPr>
    </p:bg>
    <p:spTree>
      <p:nvGrpSpPr>
        <p:cNvPr id="64" name="Shape 64"/>
        <p:cNvGrpSpPr/>
        <p:nvPr/>
      </p:nvGrpSpPr>
      <p:grpSpPr>
        <a:xfrm>
          <a:off x="0" y="0"/>
          <a:ext cx="0" cy="0"/>
          <a:chOff x="0" y="0"/>
          <a:chExt cx="0" cy="0"/>
        </a:xfrm>
      </p:grpSpPr>
      <p:sp>
        <p:nvSpPr>
          <p:cNvPr id="65" name="Google Shape;65;p10"/>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Font typeface="Roboto Black"/>
              <a:buNone/>
              <a:defRPr b="0" sz="3000">
                <a:latin typeface="Roboto Black"/>
                <a:ea typeface="Roboto Black"/>
                <a:cs typeface="Roboto Black"/>
                <a:sym typeface="Roboto Black"/>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92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Roboto Black"/>
              <a:buNone/>
              <a:defRPr sz="2800">
                <a:solidFill>
                  <a:schemeClr val="lt1"/>
                </a:solidFill>
                <a:latin typeface="Roboto Black"/>
                <a:ea typeface="Roboto Black"/>
                <a:cs typeface="Roboto Black"/>
                <a:sym typeface="Roboto Black"/>
              </a:defRPr>
            </a:lvl1pPr>
            <a:lvl2pPr lvl="1">
              <a:spcBef>
                <a:spcPts val="0"/>
              </a:spcBef>
              <a:spcAft>
                <a:spcPts val="0"/>
              </a:spcAft>
              <a:buClr>
                <a:schemeClr val="lt1"/>
              </a:buClr>
              <a:buSzPts val="2800"/>
              <a:buFont typeface="Bree Serif"/>
              <a:buNone/>
              <a:defRPr b="1" sz="2800">
                <a:solidFill>
                  <a:schemeClr val="lt1"/>
                </a:solidFill>
                <a:latin typeface="Bree Serif"/>
                <a:ea typeface="Bree Serif"/>
                <a:cs typeface="Bree Serif"/>
                <a:sym typeface="Bree Serif"/>
              </a:defRPr>
            </a:lvl2pPr>
            <a:lvl3pPr lvl="2">
              <a:spcBef>
                <a:spcPts val="0"/>
              </a:spcBef>
              <a:spcAft>
                <a:spcPts val="0"/>
              </a:spcAft>
              <a:buClr>
                <a:schemeClr val="lt1"/>
              </a:buClr>
              <a:buSzPts val="2800"/>
              <a:buFont typeface="Bree Serif"/>
              <a:buNone/>
              <a:defRPr b="1" sz="2800">
                <a:solidFill>
                  <a:schemeClr val="lt1"/>
                </a:solidFill>
                <a:latin typeface="Bree Serif"/>
                <a:ea typeface="Bree Serif"/>
                <a:cs typeface="Bree Serif"/>
                <a:sym typeface="Bree Serif"/>
              </a:defRPr>
            </a:lvl3pPr>
            <a:lvl4pPr lvl="3">
              <a:spcBef>
                <a:spcPts val="0"/>
              </a:spcBef>
              <a:spcAft>
                <a:spcPts val="0"/>
              </a:spcAft>
              <a:buClr>
                <a:schemeClr val="lt1"/>
              </a:buClr>
              <a:buSzPts val="2800"/>
              <a:buFont typeface="Bree Serif"/>
              <a:buNone/>
              <a:defRPr b="1" sz="2800">
                <a:solidFill>
                  <a:schemeClr val="lt1"/>
                </a:solidFill>
                <a:latin typeface="Bree Serif"/>
                <a:ea typeface="Bree Serif"/>
                <a:cs typeface="Bree Serif"/>
                <a:sym typeface="Bree Serif"/>
              </a:defRPr>
            </a:lvl4pPr>
            <a:lvl5pPr lvl="4">
              <a:spcBef>
                <a:spcPts val="0"/>
              </a:spcBef>
              <a:spcAft>
                <a:spcPts val="0"/>
              </a:spcAft>
              <a:buClr>
                <a:schemeClr val="lt1"/>
              </a:buClr>
              <a:buSzPts val="2800"/>
              <a:buFont typeface="Bree Serif"/>
              <a:buNone/>
              <a:defRPr b="1" sz="2800">
                <a:solidFill>
                  <a:schemeClr val="lt1"/>
                </a:solidFill>
                <a:latin typeface="Bree Serif"/>
                <a:ea typeface="Bree Serif"/>
                <a:cs typeface="Bree Serif"/>
                <a:sym typeface="Bree Serif"/>
              </a:defRPr>
            </a:lvl5pPr>
            <a:lvl6pPr lvl="5">
              <a:spcBef>
                <a:spcPts val="0"/>
              </a:spcBef>
              <a:spcAft>
                <a:spcPts val="0"/>
              </a:spcAft>
              <a:buClr>
                <a:schemeClr val="lt1"/>
              </a:buClr>
              <a:buSzPts val="2800"/>
              <a:buFont typeface="Bree Serif"/>
              <a:buNone/>
              <a:defRPr b="1" sz="2800">
                <a:solidFill>
                  <a:schemeClr val="lt1"/>
                </a:solidFill>
                <a:latin typeface="Bree Serif"/>
                <a:ea typeface="Bree Serif"/>
                <a:cs typeface="Bree Serif"/>
                <a:sym typeface="Bree Serif"/>
              </a:defRPr>
            </a:lvl6pPr>
            <a:lvl7pPr lvl="6">
              <a:spcBef>
                <a:spcPts val="0"/>
              </a:spcBef>
              <a:spcAft>
                <a:spcPts val="0"/>
              </a:spcAft>
              <a:buClr>
                <a:schemeClr val="lt1"/>
              </a:buClr>
              <a:buSzPts val="2800"/>
              <a:buFont typeface="Bree Serif"/>
              <a:buNone/>
              <a:defRPr b="1" sz="2800">
                <a:solidFill>
                  <a:schemeClr val="lt1"/>
                </a:solidFill>
                <a:latin typeface="Bree Serif"/>
                <a:ea typeface="Bree Serif"/>
                <a:cs typeface="Bree Serif"/>
                <a:sym typeface="Bree Serif"/>
              </a:defRPr>
            </a:lvl7pPr>
            <a:lvl8pPr lvl="7">
              <a:spcBef>
                <a:spcPts val="0"/>
              </a:spcBef>
              <a:spcAft>
                <a:spcPts val="0"/>
              </a:spcAft>
              <a:buClr>
                <a:schemeClr val="lt1"/>
              </a:buClr>
              <a:buSzPts val="2800"/>
              <a:buFont typeface="Bree Serif"/>
              <a:buNone/>
              <a:defRPr b="1" sz="2800">
                <a:solidFill>
                  <a:schemeClr val="lt1"/>
                </a:solidFill>
                <a:latin typeface="Bree Serif"/>
                <a:ea typeface="Bree Serif"/>
                <a:cs typeface="Bree Serif"/>
                <a:sym typeface="Bree Serif"/>
              </a:defRPr>
            </a:lvl8pPr>
            <a:lvl9pPr lvl="8">
              <a:spcBef>
                <a:spcPts val="0"/>
              </a:spcBef>
              <a:spcAft>
                <a:spcPts val="0"/>
              </a:spcAft>
              <a:buClr>
                <a:schemeClr val="lt1"/>
              </a:buClr>
              <a:buSzPts val="2800"/>
              <a:buFont typeface="Bree Serif"/>
              <a:buNone/>
              <a:defRPr b="1" sz="2800">
                <a:solidFill>
                  <a:schemeClr val="lt1"/>
                </a:solidFill>
                <a:latin typeface="Bree Serif"/>
                <a:ea typeface="Bree Serif"/>
                <a:cs typeface="Bree Serif"/>
                <a:sym typeface="Bree Serif"/>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Roboto Light"/>
              <a:buChar char="●"/>
              <a:defRPr sz="1800">
                <a:solidFill>
                  <a:schemeClr val="lt1"/>
                </a:solidFill>
                <a:latin typeface="Roboto Light"/>
                <a:ea typeface="Roboto Light"/>
                <a:cs typeface="Roboto Light"/>
                <a:sym typeface="Roboto Light"/>
              </a:defRPr>
            </a:lvl1pPr>
            <a:lvl2pPr indent="-317500" lvl="1" marL="9144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2pPr>
            <a:lvl3pPr indent="-317500" lvl="2" marL="13716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3pPr>
            <a:lvl4pPr indent="-317500" lvl="3" marL="18288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4pPr>
            <a:lvl5pPr indent="-317500" lvl="4" marL="22860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5pPr>
            <a:lvl6pPr indent="-317500" lvl="5" marL="27432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6pPr>
            <a:lvl7pPr indent="-317500" lvl="6" marL="32004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7pPr>
            <a:lvl8pPr indent="-317500" lvl="7" marL="36576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8pPr>
            <a:lvl9pPr indent="-317500" lvl="8" marL="4114800">
              <a:lnSpc>
                <a:spcPct val="115000"/>
              </a:lnSpc>
              <a:spcBef>
                <a:spcPts val="1600"/>
              </a:spcBef>
              <a:spcAft>
                <a:spcPts val="1600"/>
              </a:spcAft>
              <a:buClr>
                <a:schemeClr val="lt1"/>
              </a:buClr>
              <a:buSzPts val="1400"/>
              <a:buFont typeface="Roboto Light"/>
              <a:buChar char="■"/>
              <a:defRPr>
                <a:solidFill>
                  <a:schemeClr val="lt1"/>
                </a:solidFill>
                <a:latin typeface="Roboto Light"/>
                <a:ea typeface="Roboto Light"/>
                <a:cs typeface="Roboto Light"/>
                <a:sym typeface="Roboto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7.jpg"/><Relationship Id="rId5" Type="http://schemas.openxmlformats.org/officeDocument/2006/relationships/image" Target="../media/image5.png"/><Relationship Id="rId6" Type="http://schemas.openxmlformats.org/officeDocument/2006/relationships/image" Target="../media/image1.png"/><Relationship Id="rId7" Type="http://schemas.openxmlformats.org/officeDocument/2006/relationships/image" Target="../media/image26.jpg"/><Relationship Id="rId8" Type="http://schemas.openxmlformats.org/officeDocument/2006/relationships/image" Target="../media/image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sunnylenarduzzi.com/about-me/" TargetMode="External"/><Relationship Id="rId4" Type="http://schemas.openxmlformats.org/officeDocument/2006/relationships/hyperlink" Target="https://www.marieforleo.com/about/" TargetMode="External"/><Relationship Id="rId5" Type="http://schemas.openxmlformats.org/officeDocument/2006/relationships/image" Target="../media/image13.png"/><Relationship Id="rId6"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2.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hyperlink" Target="https://deepdesigninfo21.wixsite.com/deepdesign" TargetMode="Externa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24.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hyperlink" Target="https://www.kiva.org/" TargetMode="External"/><Relationship Id="rId4" Type="http://schemas.openxmlformats.org/officeDocument/2006/relationships/image" Target="../media/image21.png"/><Relationship Id="rId5" Type="http://schemas.openxmlformats.org/officeDocument/2006/relationships/image" Target="../media/image23.png"/><Relationship Id="rId6"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ctrTitle"/>
          </p:nvPr>
        </p:nvSpPr>
        <p:spPr>
          <a:xfrm>
            <a:off x="5237375" y="3670025"/>
            <a:ext cx="31296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DeepDesign Midterm Presentation</a:t>
            </a:r>
            <a:endParaRPr>
              <a:solidFill>
                <a:schemeClr val="accent1"/>
              </a:solidFill>
            </a:endParaRPr>
          </a:p>
        </p:txBody>
      </p:sp>
      <p:sp>
        <p:nvSpPr>
          <p:cNvPr id="111" name="Google Shape;111;p20"/>
          <p:cNvSpPr txBox="1"/>
          <p:nvPr>
            <p:ph idx="1" type="subTitle"/>
          </p:nvPr>
        </p:nvSpPr>
        <p:spPr>
          <a:xfrm>
            <a:off x="5237375" y="4181150"/>
            <a:ext cx="31296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Hedy Makris, Shreya Gurjar, Jeremy Randolph, Zachary Sisco</a:t>
            </a:r>
            <a:endParaRPr/>
          </a:p>
        </p:txBody>
      </p:sp>
      <p:sp>
        <p:nvSpPr>
          <p:cNvPr id="112" name="Google Shape;112;p20"/>
          <p:cNvSpPr/>
          <p:nvPr/>
        </p:nvSpPr>
        <p:spPr>
          <a:xfrm>
            <a:off x="2238757" y="4488644"/>
            <a:ext cx="816022" cy="427879"/>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0"/>
          <p:cNvSpPr/>
          <p:nvPr/>
        </p:nvSpPr>
        <p:spPr>
          <a:xfrm>
            <a:off x="3470397" y="1215078"/>
            <a:ext cx="406499" cy="127245"/>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0"/>
          <p:cNvSpPr/>
          <p:nvPr/>
        </p:nvSpPr>
        <p:spPr>
          <a:xfrm>
            <a:off x="3559034" y="1342660"/>
            <a:ext cx="229224" cy="91349"/>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0"/>
          <p:cNvSpPr/>
          <p:nvPr/>
        </p:nvSpPr>
        <p:spPr>
          <a:xfrm>
            <a:off x="3624733" y="1459947"/>
            <a:ext cx="114624" cy="98403"/>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0"/>
          <p:cNvSpPr/>
          <p:nvPr/>
        </p:nvSpPr>
        <p:spPr>
          <a:xfrm>
            <a:off x="3378712" y="1082122"/>
            <a:ext cx="589869" cy="163910"/>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0"/>
          <p:cNvSpPr/>
          <p:nvPr/>
        </p:nvSpPr>
        <p:spPr>
          <a:xfrm>
            <a:off x="-226081" y="902208"/>
            <a:ext cx="3448945" cy="3969997"/>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0"/>
          <p:cNvSpPr/>
          <p:nvPr/>
        </p:nvSpPr>
        <p:spPr>
          <a:xfrm>
            <a:off x="36760" y="2657970"/>
            <a:ext cx="938276" cy="936765"/>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0"/>
          <p:cNvSpPr/>
          <p:nvPr/>
        </p:nvSpPr>
        <p:spPr>
          <a:xfrm>
            <a:off x="1655007" y="2725228"/>
            <a:ext cx="24" cy="24"/>
          </a:xfrm>
          <a:custGeom>
            <a:rect b="b" l="l" r="r" t="t"/>
            <a:pathLst>
              <a:path extrusionOk="0" h="1" w="1">
                <a:moveTo>
                  <a:pt x="1" y="0"/>
                </a:move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0"/>
          <p:cNvSpPr/>
          <p:nvPr/>
        </p:nvSpPr>
        <p:spPr>
          <a:xfrm>
            <a:off x="1031545" y="2553759"/>
            <a:ext cx="669341" cy="660798"/>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0"/>
          <p:cNvSpPr/>
          <p:nvPr/>
        </p:nvSpPr>
        <p:spPr>
          <a:xfrm>
            <a:off x="-1529537" y="1971857"/>
            <a:ext cx="426367" cy="424831"/>
          </a:xfrm>
          <a:custGeom>
            <a:rect b="b" l="l" r="r" t="t"/>
            <a:pathLst>
              <a:path extrusionOk="0" h="17705" w="17769">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0"/>
          <p:cNvSpPr/>
          <p:nvPr/>
        </p:nvSpPr>
        <p:spPr>
          <a:xfrm>
            <a:off x="-1075696" y="1926026"/>
            <a:ext cx="301065" cy="297994"/>
          </a:xfrm>
          <a:custGeom>
            <a:rect b="b" l="l" r="r" t="t"/>
            <a:pathLst>
              <a:path extrusionOk="0" h="12419" w="12547">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0"/>
          <p:cNvSpPr/>
          <p:nvPr/>
        </p:nvSpPr>
        <p:spPr>
          <a:xfrm>
            <a:off x="1994248" y="1967274"/>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0"/>
          <p:cNvSpPr/>
          <p:nvPr/>
        </p:nvSpPr>
        <p:spPr>
          <a:xfrm>
            <a:off x="1994248" y="2098694"/>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0"/>
          <p:cNvSpPr/>
          <p:nvPr/>
        </p:nvSpPr>
        <p:spPr>
          <a:xfrm>
            <a:off x="1994248" y="2230115"/>
            <a:ext cx="987178" cy="38224"/>
          </a:xfrm>
          <a:custGeom>
            <a:rect b="b" l="l" r="r" t="t"/>
            <a:pathLst>
              <a:path extrusionOk="0" h="1593" w="41141">
                <a:moveTo>
                  <a:pt x="1" y="0"/>
                </a:moveTo>
                <a:lnTo>
                  <a:pt x="1" y="1593"/>
                </a:lnTo>
                <a:lnTo>
                  <a:pt x="41140" y="1593"/>
                </a:lnTo>
                <a:lnTo>
                  <a:pt x="411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0"/>
          <p:cNvSpPr/>
          <p:nvPr/>
        </p:nvSpPr>
        <p:spPr>
          <a:xfrm>
            <a:off x="1994248" y="249446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0"/>
          <p:cNvSpPr/>
          <p:nvPr/>
        </p:nvSpPr>
        <p:spPr>
          <a:xfrm>
            <a:off x="1994248" y="262588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0"/>
          <p:cNvSpPr/>
          <p:nvPr/>
        </p:nvSpPr>
        <p:spPr>
          <a:xfrm>
            <a:off x="1994248" y="2888730"/>
            <a:ext cx="987178" cy="38224"/>
          </a:xfrm>
          <a:custGeom>
            <a:rect b="b" l="l" r="r" t="t"/>
            <a:pathLst>
              <a:path extrusionOk="0" h="1593" w="41141">
                <a:moveTo>
                  <a:pt x="1" y="0"/>
                </a:moveTo>
                <a:lnTo>
                  <a:pt x="1" y="1592"/>
                </a:lnTo>
                <a:lnTo>
                  <a:pt x="41140" y="1592"/>
                </a:lnTo>
                <a:lnTo>
                  <a:pt x="411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0"/>
          <p:cNvSpPr/>
          <p:nvPr/>
        </p:nvSpPr>
        <p:spPr>
          <a:xfrm>
            <a:off x="1994248" y="3020150"/>
            <a:ext cx="987178" cy="38224"/>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0"/>
          <p:cNvSpPr/>
          <p:nvPr/>
        </p:nvSpPr>
        <p:spPr>
          <a:xfrm>
            <a:off x="1994248" y="328296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0"/>
          <p:cNvSpPr/>
          <p:nvPr/>
        </p:nvSpPr>
        <p:spPr>
          <a:xfrm>
            <a:off x="58164" y="1967274"/>
            <a:ext cx="1705373" cy="38224"/>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0"/>
          <p:cNvSpPr/>
          <p:nvPr/>
        </p:nvSpPr>
        <p:spPr>
          <a:xfrm>
            <a:off x="58164" y="2098694"/>
            <a:ext cx="1705373" cy="38224"/>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0"/>
          <p:cNvSpPr/>
          <p:nvPr/>
        </p:nvSpPr>
        <p:spPr>
          <a:xfrm>
            <a:off x="58164" y="2363047"/>
            <a:ext cx="1147609" cy="38248"/>
          </a:xfrm>
          <a:custGeom>
            <a:rect b="b" l="l" r="r" t="t"/>
            <a:pathLst>
              <a:path extrusionOk="0" h="1594" w="47827">
                <a:moveTo>
                  <a:pt x="0" y="1"/>
                </a:moveTo>
                <a:lnTo>
                  <a:pt x="0" y="1593"/>
                </a:lnTo>
                <a:lnTo>
                  <a:pt x="47827" y="1593"/>
                </a:lnTo>
                <a:lnTo>
                  <a:pt x="478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0"/>
          <p:cNvSpPr/>
          <p:nvPr/>
        </p:nvSpPr>
        <p:spPr>
          <a:xfrm>
            <a:off x="2108848" y="1701385"/>
            <a:ext cx="701422" cy="114648"/>
          </a:xfrm>
          <a:custGeom>
            <a:rect b="b" l="l" r="r" t="t"/>
            <a:pathLst>
              <a:path extrusionOk="0" h="4778" w="29232">
                <a:moveTo>
                  <a:pt x="1" y="1"/>
                </a:moveTo>
                <a:lnTo>
                  <a:pt x="1" y="4777"/>
                </a:lnTo>
                <a:lnTo>
                  <a:pt x="29232" y="4777"/>
                </a:lnTo>
                <a:lnTo>
                  <a:pt x="292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a:off x="560907" y="1701385"/>
            <a:ext cx="699886" cy="114648"/>
          </a:xfrm>
          <a:custGeom>
            <a:rect b="b" l="l" r="r" t="t"/>
            <a:pathLst>
              <a:path extrusionOk="0" h="4778" w="29168">
                <a:moveTo>
                  <a:pt x="0" y="1"/>
                </a:moveTo>
                <a:lnTo>
                  <a:pt x="0" y="4777"/>
                </a:lnTo>
                <a:lnTo>
                  <a:pt x="29167" y="4777"/>
                </a:lnTo>
                <a:lnTo>
                  <a:pt x="291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0"/>
          <p:cNvSpPr/>
          <p:nvPr/>
        </p:nvSpPr>
        <p:spPr>
          <a:xfrm>
            <a:off x="-1540239" y="2988045"/>
            <a:ext cx="735039" cy="1488386"/>
          </a:xfrm>
          <a:custGeom>
            <a:rect b="b" l="l" r="r" t="t"/>
            <a:pathLst>
              <a:path extrusionOk="0" h="62029" w="30633">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0"/>
          <p:cNvSpPr/>
          <p:nvPr/>
        </p:nvSpPr>
        <p:spPr>
          <a:xfrm>
            <a:off x="-1210164" y="4037850"/>
            <a:ext cx="76424" cy="382048"/>
          </a:xfrm>
          <a:custGeom>
            <a:rect b="b" l="l" r="r" t="t"/>
            <a:pathLst>
              <a:path extrusionOk="0" h="15922" w="3185">
                <a:moveTo>
                  <a:pt x="0" y="1"/>
                </a:moveTo>
                <a:lnTo>
                  <a:pt x="0" y="15922"/>
                </a:lnTo>
                <a:lnTo>
                  <a:pt x="3185" y="15922"/>
                </a:lnTo>
                <a:lnTo>
                  <a:pt x="318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0"/>
          <p:cNvSpPr/>
          <p:nvPr/>
        </p:nvSpPr>
        <p:spPr>
          <a:xfrm>
            <a:off x="24523" y="394881"/>
            <a:ext cx="1228616" cy="426343"/>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0"/>
          <p:cNvSpPr/>
          <p:nvPr/>
        </p:nvSpPr>
        <p:spPr>
          <a:xfrm>
            <a:off x="2605497" y="99575"/>
            <a:ext cx="1101778" cy="368659"/>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0"/>
          <p:cNvSpPr/>
          <p:nvPr/>
        </p:nvSpPr>
        <p:spPr>
          <a:xfrm>
            <a:off x="-742573" y="2272898"/>
            <a:ext cx="233831" cy="200046"/>
          </a:xfrm>
          <a:custGeom>
            <a:rect b="b" l="l" r="r" t="t"/>
            <a:pathLst>
              <a:path extrusionOk="0" h="8337" w="9745">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0"/>
          <p:cNvSpPr/>
          <p:nvPr/>
        </p:nvSpPr>
        <p:spPr>
          <a:xfrm>
            <a:off x="2385439" y="1418388"/>
            <a:ext cx="233831" cy="200502"/>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0"/>
          <p:cNvSpPr/>
          <p:nvPr/>
        </p:nvSpPr>
        <p:spPr>
          <a:xfrm>
            <a:off x="3338976" y="2473808"/>
            <a:ext cx="189513" cy="161270"/>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0"/>
          <p:cNvSpPr/>
          <p:nvPr/>
        </p:nvSpPr>
        <p:spPr>
          <a:xfrm>
            <a:off x="742741" y="4509280"/>
            <a:ext cx="189513" cy="162758"/>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0"/>
          <p:cNvSpPr/>
          <p:nvPr/>
        </p:nvSpPr>
        <p:spPr>
          <a:xfrm>
            <a:off x="3910489" y="755070"/>
            <a:ext cx="187977" cy="162422"/>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0"/>
          <p:cNvSpPr/>
          <p:nvPr/>
        </p:nvSpPr>
        <p:spPr>
          <a:xfrm>
            <a:off x="1221034" y="4212030"/>
            <a:ext cx="276182" cy="199518"/>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0"/>
          <p:cNvSpPr/>
          <p:nvPr/>
        </p:nvSpPr>
        <p:spPr>
          <a:xfrm>
            <a:off x="-707421" y="2509753"/>
            <a:ext cx="195607" cy="1401284"/>
          </a:xfrm>
          <a:custGeom>
            <a:rect b="b" l="l" r="r" t="t"/>
            <a:pathLst>
              <a:path extrusionOk="0" h="58399" w="8152">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0"/>
          <p:cNvSpPr/>
          <p:nvPr/>
        </p:nvSpPr>
        <p:spPr>
          <a:xfrm>
            <a:off x="3578878" y="1713623"/>
            <a:ext cx="779358" cy="716707"/>
          </a:xfrm>
          <a:custGeom>
            <a:rect b="b" l="l" r="r" t="t"/>
            <a:pathLst>
              <a:path extrusionOk="0" h="29869" w="3248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0"/>
          <p:cNvSpPr/>
          <p:nvPr/>
        </p:nvSpPr>
        <p:spPr>
          <a:xfrm>
            <a:off x="-1387439" y="827319"/>
            <a:ext cx="932182" cy="716707"/>
          </a:xfrm>
          <a:custGeom>
            <a:rect b="b" l="l" r="r" t="t"/>
            <a:pathLst>
              <a:path extrusionOk="0" h="29869" w="3884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0"/>
          <p:cNvSpPr/>
          <p:nvPr/>
        </p:nvSpPr>
        <p:spPr>
          <a:xfrm>
            <a:off x="3328274" y="2971248"/>
            <a:ext cx="236879" cy="1473101"/>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0"/>
          <p:cNvSpPr/>
          <p:nvPr/>
        </p:nvSpPr>
        <p:spPr>
          <a:xfrm>
            <a:off x="3759681" y="2919947"/>
            <a:ext cx="126382" cy="71193"/>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0"/>
          <p:cNvSpPr/>
          <p:nvPr/>
        </p:nvSpPr>
        <p:spPr>
          <a:xfrm>
            <a:off x="4206947" y="3632911"/>
            <a:ext cx="151288" cy="169645"/>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0"/>
          <p:cNvSpPr/>
          <p:nvPr/>
        </p:nvSpPr>
        <p:spPr>
          <a:xfrm>
            <a:off x="3902835" y="2990972"/>
            <a:ext cx="301065" cy="314934"/>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0"/>
          <p:cNvSpPr/>
          <p:nvPr/>
        </p:nvSpPr>
        <p:spPr>
          <a:xfrm>
            <a:off x="3358844" y="2801628"/>
            <a:ext cx="234863" cy="151288"/>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0"/>
          <p:cNvSpPr/>
          <p:nvPr/>
        </p:nvSpPr>
        <p:spPr>
          <a:xfrm>
            <a:off x="4240660" y="3481406"/>
            <a:ext cx="56460" cy="113328"/>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0"/>
          <p:cNvSpPr/>
          <p:nvPr/>
        </p:nvSpPr>
        <p:spPr>
          <a:xfrm>
            <a:off x="3623197" y="2875820"/>
            <a:ext cx="116160" cy="57252"/>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0"/>
          <p:cNvSpPr/>
          <p:nvPr/>
        </p:nvSpPr>
        <p:spPr>
          <a:xfrm>
            <a:off x="4191423" y="3335613"/>
            <a:ext cx="73593" cy="110881"/>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0"/>
          <p:cNvSpPr/>
          <p:nvPr/>
        </p:nvSpPr>
        <p:spPr>
          <a:xfrm>
            <a:off x="-1914609" y="1987070"/>
            <a:ext cx="215475" cy="415737"/>
          </a:xfrm>
          <a:custGeom>
            <a:rect b="b" l="l" r="r" t="t"/>
            <a:pathLst>
              <a:path extrusionOk="0" h="17326" w="898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0"/>
          <p:cNvSpPr/>
          <p:nvPr/>
        </p:nvSpPr>
        <p:spPr>
          <a:xfrm>
            <a:off x="-1742565" y="2580202"/>
            <a:ext cx="87750" cy="103778"/>
          </a:xfrm>
          <a:custGeom>
            <a:rect b="b" l="l" r="r" t="t"/>
            <a:pathLst>
              <a:path extrusionOk="0" h="4325" w="3657">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0"/>
          <p:cNvSpPr/>
          <p:nvPr/>
        </p:nvSpPr>
        <p:spPr>
          <a:xfrm>
            <a:off x="-1796962" y="2440191"/>
            <a:ext cx="68794" cy="109321"/>
          </a:xfrm>
          <a:custGeom>
            <a:rect b="b" l="l" r="r" t="t"/>
            <a:pathLst>
              <a:path extrusionOk="0" h="4556" w="2867">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0"/>
          <p:cNvSpPr/>
          <p:nvPr/>
        </p:nvSpPr>
        <p:spPr>
          <a:xfrm>
            <a:off x="-1778629" y="1845187"/>
            <a:ext cx="77552" cy="108361"/>
          </a:xfrm>
          <a:custGeom>
            <a:rect b="b" l="l" r="r" t="t"/>
            <a:pathLst>
              <a:path extrusionOk="0" h="4516" w="3232">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0"/>
          <p:cNvSpPr/>
          <p:nvPr/>
        </p:nvSpPr>
        <p:spPr>
          <a:xfrm>
            <a:off x="-1647209" y="1518015"/>
            <a:ext cx="213963" cy="213963"/>
          </a:xfrm>
          <a:custGeom>
            <a:rect b="b" l="l" r="r" t="t"/>
            <a:pathLst>
              <a:path extrusionOk="0" h="8917" w="8917">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0"/>
          <p:cNvSpPr/>
          <p:nvPr/>
        </p:nvSpPr>
        <p:spPr>
          <a:xfrm>
            <a:off x="-1709860" y="1717486"/>
            <a:ext cx="87126" cy="100059"/>
          </a:xfrm>
          <a:custGeom>
            <a:rect b="b" l="l" r="r" t="t"/>
            <a:pathLst>
              <a:path extrusionOk="0" h="4170" w="3631">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0"/>
          <p:cNvSpPr/>
          <p:nvPr/>
        </p:nvSpPr>
        <p:spPr>
          <a:xfrm>
            <a:off x="-1658918" y="2705552"/>
            <a:ext cx="222626" cy="225985"/>
          </a:xfrm>
          <a:custGeom>
            <a:rect b="b" l="l" r="r" t="t"/>
            <a:pathLst>
              <a:path extrusionOk="0" h="9418" w="9278">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0"/>
          <p:cNvSpPr/>
          <p:nvPr/>
        </p:nvSpPr>
        <p:spPr>
          <a:xfrm>
            <a:off x="-828907" y="4537210"/>
            <a:ext cx="309464" cy="315150"/>
          </a:xfrm>
          <a:custGeom>
            <a:rect b="b" l="l" r="r" t="t"/>
            <a:pathLst>
              <a:path extrusionOk="0" h="13134" w="12897">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0"/>
          <p:cNvSpPr/>
          <p:nvPr/>
        </p:nvSpPr>
        <p:spPr>
          <a:xfrm>
            <a:off x="-368419" y="4909037"/>
            <a:ext cx="125566" cy="57924"/>
          </a:xfrm>
          <a:custGeom>
            <a:rect b="b" l="l" r="r" t="t"/>
            <a:pathLst>
              <a:path extrusionOk="0" h="2414" w="5233">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0"/>
          <p:cNvSpPr/>
          <p:nvPr/>
        </p:nvSpPr>
        <p:spPr>
          <a:xfrm>
            <a:off x="-918433" y="4248190"/>
            <a:ext cx="53629" cy="112105"/>
          </a:xfrm>
          <a:custGeom>
            <a:rect b="b" l="l" r="r" t="t"/>
            <a:pathLst>
              <a:path extrusionOk="0" h="4672" w="2235">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0"/>
          <p:cNvSpPr/>
          <p:nvPr/>
        </p:nvSpPr>
        <p:spPr>
          <a:xfrm>
            <a:off x="-887767" y="4396863"/>
            <a:ext cx="71865" cy="110137"/>
          </a:xfrm>
          <a:custGeom>
            <a:rect b="b" l="l" r="r" t="t"/>
            <a:pathLst>
              <a:path extrusionOk="0" h="4590" w="2995">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0"/>
          <p:cNvSpPr/>
          <p:nvPr/>
        </p:nvSpPr>
        <p:spPr>
          <a:xfrm>
            <a:off x="-977892" y="4039386"/>
            <a:ext cx="151288" cy="171156"/>
          </a:xfrm>
          <a:custGeom>
            <a:rect b="b" l="l" r="r" t="t"/>
            <a:pathLst>
              <a:path extrusionOk="0" h="7133" w="6305">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0"/>
          <p:cNvSpPr/>
          <p:nvPr/>
        </p:nvSpPr>
        <p:spPr>
          <a:xfrm>
            <a:off x="-509462" y="4852241"/>
            <a:ext cx="126022" cy="70401"/>
          </a:xfrm>
          <a:custGeom>
            <a:rect b="b" l="l" r="r" t="t"/>
            <a:pathLst>
              <a:path extrusionOk="0" h="2934" w="5252">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0"/>
          <p:cNvSpPr/>
          <p:nvPr/>
        </p:nvSpPr>
        <p:spPr>
          <a:xfrm>
            <a:off x="-209260" y="4890537"/>
            <a:ext cx="227713" cy="151288"/>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0"/>
          <p:cNvSpPr/>
          <p:nvPr/>
        </p:nvSpPr>
        <p:spPr>
          <a:xfrm>
            <a:off x="1331051" y="1643317"/>
            <a:ext cx="230784" cy="230784"/>
          </a:xfrm>
          <a:custGeom>
            <a:rect b="b" l="l" r="r" t="t"/>
            <a:pathLst>
              <a:path extrusionOk="0" h="9618" w="9618">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0"/>
          <p:cNvSpPr/>
          <p:nvPr/>
        </p:nvSpPr>
        <p:spPr>
          <a:xfrm>
            <a:off x="2385439" y="588929"/>
            <a:ext cx="230760" cy="230784"/>
          </a:xfrm>
          <a:custGeom>
            <a:rect b="b" l="l" r="r" t="t"/>
            <a:pathLst>
              <a:path extrusionOk="0" h="9618" w="9617">
                <a:moveTo>
                  <a:pt x="1" y="1"/>
                </a:moveTo>
                <a:lnTo>
                  <a:pt x="1" y="9617"/>
                </a:lnTo>
                <a:lnTo>
                  <a:pt x="9617" y="9617"/>
                </a:lnTo>
                <a:lnTo>
                  <a:pt x="96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0"/>
          <p:cNvSpPr/>
          <p:nvPr/>
        </p:nvSpPr>
        <p:spPr>
          <a:xfrm>
            <a:off x="2963071" y="588929"/>
            <a:ext cx="230760" cy="230784"/>
          </a:xfrm>
          <a:custGeom>
            <a:rect b="b" l="l" r="r" t="t"/>
            <a:pathLst>
              <a:path extrusionOk="0" h="9618" w="9617">
                <a:moveTo>
                  <a:pt x="0" y="1"/>
                </a:moveTo>
                <a:lnTo>
                  <a:pt x="0"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0"/>
          <p:cNvSpPr/>
          <p:nvPr/>
        </p:nvSpPr>
        <p:spPr>
          <a:xfrm>
            <a:off x="-493481" y="4066884"/>
            <a:ext cx="453865" cy="583750"/>
          </a:xfrm>
          <a:custGeom>
            <a:rect b="b" l="l" r="r" t="t"/>
            <a:pathLst>
              <a:path extrusionOk="0" h="24328" w="18915">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0"/>
          <p:cNvSpPr/>
          <p:nvPr/>
        </p:nvSpPr>
        <p:spPr>
          <a:xfrm>
            <a:off x="-398749" y="4164688"/>
            <a:ext cx="268960" cy="38224"/>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0"/>
          <p:cNvSpPr/>
          <p:nvPr/>
        </p:nvSpPr>
        <p:spPr>
          <a:xfrm>
            <a:off x="-398749" y="4238040"/>
            <a:ext cx="268960" cy="38224"/>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0"/>
          <p:cNvSpPr/>
          <p:nvPr/>
        </p:nvSpPr>
        <p:spPr>
          <a:xfrm>
            <a:off x="-398749" y="4311369"/>
            <a:ext cx="212428" cy="38248"/>
          </a:xfrm>
          <a:custGeom>
            <a:rect b="b" l="l" r="r" t="t"/>
            <a:pathLst>
              <a:path extrusionOk="0" h="1594" w="8853">
                <a:moveTo>
                  <a:pt x="1" y="1"/>
                </a:moveTo>
                <a:lnTo>
                  <a:pt x="1" y="1593"/>
                </a:lnTo>
                <a:lnTo>
                  <a:pt x="8853" y="1593"/>
                </a:lnTo>
                <a:lnTo>
                  <a:pt x="88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0"/>
          <p:cNvSpPr/>
          <p:nvPr/>
        </p:nvSpPr>
        <p:spPr>
          <a:xfrm>
            <a:off x="3959391" y="2384451"/>
            <a:ext cx="385096" cy="427903"/>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0"/>
          <p:cNvSpPr/>
          <p:nvPr/>
        </p:nvSpPr>
        <p:spPr>
          <a:xfrm>
            <a:off x="1338705" y="153948"/>
            <a:ext cx="504279" cy="431958"/>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0"/>
          <p:cNvSpPr/>
          <p:nvPr/>
        </p:nvSpPr>
        <p:spPr>
          <a:xfrm>
            <a:off x="1483875" y="232891"/>
            <a:ext cx="97804" cy="226177"/>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0"/>
          <p:cNvSpPr/>
          <p:nvPr/>
        </p:nvSpPr>
        <p:spPr>
          <a:xfrm>
            <a:off x="-1092516" y="2430305"/>
            <a:ext cx="165062" cy="166573"/>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0"/>
          <p:cNvSpPr/>
          <p:nvPr/>
        </p:nvSpPr>
        <p:spPr>
          <a:xfrm>
            <a:off x="-488898" y="1446198"/>
            <a:ext cx="145194" cy="145194"/>
          </a:xfrm>
          <a:custGeom>
            <a:rect b="b" l="l" r="r" t="t"/>
            <a:pathLst>
              <a:path extrusionOk="0" h="6051" w="6051">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0"/>
          <p:cNvSpPr/>
          <p:nvPr/>
        </p:nvSpPr>
        <p:spPr>
          <a:xfrm>
            <a:off x="3936452" y="266508"/>
            <a:ext cx="143682" cy="145194"/>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0"/>
          <p:cNvSpPr/>
          <p:nvPr/>
        </p:nvSpPr>
        <p:spPr>
          <a:xfrm>
            <a:off x="-1092516" y="2699241"/>
            <a:ext cx="165062" cy="166573"/>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0"/>
          <p:cNvSpPr/>
          <p:nvPr/>
        </p:nvSpPr>
        <p:spPr>
          <a:xfrm>
            <a:off x="169693" y="1435496"/>
            <a:ext cx="165062" cy="166597"/>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0"/>
          <p:cNvSpPr/>
          <p:nvPr/>
        </p:nvSpPr>
        <p:spPr>
          <a:xfrm>
            <a:off x="849711" y="1453829"/>
            <a:ext cx="1453233" cy="129933"/>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0"/>
          <p:cNvSpPr/>
          <p:nvPr/>
        </p:nvSpPr>
        <p:spPr>
          <a:xfrm>
            <a:off x="-848007" y="158003"/>
            <a:ext cx="2017116" cy="591405"/>
          </a:xfrm>
          <a:custGeom>
            <a:rect b="b" l="l" r="r" t="t"/>
            <a:pathLst>
              <a:path extrusionOk="0" h="24647" w="84064">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0"/>
          <p:cNvSpPr/>
          <p:nvPr/>
        </p:nvSpPr>
        <p:spPr>
          <a:xfrm>
            <a:off x="3445946" y="532397"/>
            <a:ext cx="809903" cy="1066626"/>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0"/>
          <p:cNvSpPr/>
          <p:nvPr/>
        </p:nvSpPr>
        <p:spPr>
          <a:xfrm>
            <a:off x="-1256018" y="481959"/>
            <a:ext cx="129909" cy="302217"/>
          </a:xfrm>
          <a:custGeom>
            <a:rect b="b" l="l" r="r" t="t"/>
            <a:pathLst>
              <a:path extrusionOk="0" h="12595" w="5414">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0"/>
          <p:cNvSpPr/>
          <p:nvPr/>
        </p:nvSpPr>
        <p:spPr>
          <a:xfrm>
            <a:off x="-432366" y="3597758"/>
            <a:ext cx="129909" cy="302577"/>
          </a:xfrm>
          <a:custGeom>
            <a:rect b="b" l="l" r="r" t="t"/>
            <a:pathLst>
              <a:path extrusionOk="0" h="12610" w="5414">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0"/>
          <p:cNvSpPr/>
          <p:nvPr/>
        </p:nvSpPr>
        <p:spPr>
          <a:xfrm>
            <a:off x="-1074160" y="481959"/>
            <a:ext cx="128373" cy="302217"/>
          </a:xfrm>
          <a:custGeom>
            <a:rect b="b" l="l" r="r" t="t"/>
            <a:pathLst>
              <a:path extrusionOk="0" h="12595" w="535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0"/>
          <p:cNvSpPr/>
          <p:nvPr/>
        </p:nvSpPr>
        <p:spPr>
          <a:xfrm>
            <a:off x="-432366" y="1941311"/>
            <a:ext cx="129909" cy="1601450"/>
          </a:xfrm>
          <a:custGeom>
            <a:rect b="b" l="l" r="r" t="t"/>
            <a:pathLst>
              <a:path extrusionOk="0" h="66741" w="5414">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0"/>
          <p:cNvSpPr/>
          <p:nvPr/>
        </p:nvSpPr>
        <p:spPr>
          <a:xfrm>
            <a:off x="3209091" y="4536010"/>
            <a:ext cx="1005510" cy="152824"/>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0"/>
          <p:cNvSpPr/>
          <p:nvPr/>
        </p:nvSpPr>
        <p:spPr>
          <a:xfrm>
            <a:off x="168637" y="4665895"/>
            <a:ext cx="1180770" cy="378017"/>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0"/>
          <p:cNvSpPr/>
          <p:nvPr/>
        </p:nvSpPr>
        <p:spPr>
          <a:xfrm>
            <a:off x="-1356869" y="2564773"/>
            <a:ext cx="189513" cy="161270"/>
          </a:xfrm>
          <a:custGeom>
            <a:rect b="b" l="l" r="r" t="t"/>
            <a:pathLst>
              <a:path extrusionOk="0" h="6721" w="7898">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
          <p:cNvSpPr/>
          <p:nvPr/>
        </p:nvSpPr>
        <p:spPr>
          <a:xfrm>
            <a:off x="-1317134" y="1615819"/>
            <a:ext cx="594452" cy="129909"/>
          </a:xfrm>
          <a:custGeom>
            <a:rect b="b" l="l" r="r" t="t"/>
            <a:pathLst>
              <a:path extrusionOk="0" h="5414" w="24774">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0"/>
          <p:cNvSpPr/>
          <p:nvPr/>
        </p:nvSpPr>
        <p:spPr>
          <a:xfrm>
            <a:off x="3688919" y="3380771"/>
            <a:ext cx="169645" cy="437069"/>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0"/>
          <p:cNvSpPr/>
          <p:nvPr/>
        </p:nvSpPr>
        <p:spPr>
          <a:xfrm>
            <a:off x="3875336" y="3379235"/>
            <a:ext cx="171180" cy="438605"/>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0"/>
          <p:cNvSpPr/>
          <p:nvPr/>
        </p:nvSpPr>
        <p:spPr>
          <a:xfrm>
            <a:off x="3779068" y="3467873"/>
            <a:ext cx="177275" cy="111577"/>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0"/>
          <p:cNvSpPr/>
          <p:nvPr/>
        </p:nvSpPr>
        <p:spPr>
          <a:xfrm>
            <a:off x="3867706" y="3617626"/>
            <a:ext cx="24" cy="24"/>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0"/>
          <p:cNvSpPr/>
          <p:nvPr/>
        </p:nvSpPr>
        <p:spPr>
          <a:xfrm>
            <a:off x="3650719" y="3330334"/>
            <a:ext cx="429415" cy="38224"/>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0"/>
          <p:cNvSpPr/>
          <p:nvPr/>
        </p:nvSpPr>
        <p:spPr>
          <a:xfrm>
            <a:off x="3650719" y="3830030"/>
            <a:ext cx="429415" cy="38224"/>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0"/>
          <p:cNvSpPr/>
          <p:nvPr/>
        </p:nvSpPr>
        <p:spPr>
          <a:xfrm>
            <a:off x="3772950" y="1883243"/>
            <a:ext cx="117647" cy="169645"/>
          </a:xfrm>
          <a:custGeom>
            <a:rect b="b" l="l" r="r" t="t"/>
            <a:pathLst>
              <a:path extrusionOk="0" h="7070" w="4903">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0"/>
          <p:cNvSpPr/>
          <p:nvPr/>
        </p:nvSpPr>
        <p:spPr>
          <a:xfrm>
            <a:off x="3905906" y="1883243"/>
            <a:ext cx="132956" cy="169645"/>
          </a:xfrm>
          <a:custGeom>
            <a:rect b="b" l="l" r="r" t="t"/>
            <a:pathLst>
              <a:path extrusionOk="0" h="7070" w="5541">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0"/>
          <p:cNvSpPr/>
          <p:nvPr/>
        </p:nvSpPr>
        <p:spPr>
          <a:xfrm>
            <a:off x="4069408" y="1883243"/>
            <a:ext cx="116160" cy="169645"/>
          </a:xfrm>
          <a:custGeom>
            <a:rect b="b" l="l" r="r" t="t"/>
            <a:pathLst>
              <a:path extrusionOk="0" h="7070" w="4841">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0"/>
          <p:cNvSpPr/>
          <p:nvPr/>
        </p:nvSpPr>
        <p:spPr>
          <a:xfrm>
            <a:off x="-522515" y="481959"/>
            <a:ext cx="88638" cy="171180"/>
          </a:xfrm>
          <a:custGeom>
            <a:rect b="b" l="l" r="r" t="t"/>
            <a:pathLst>
              <a:path extrusionOk="0" h="7134" w="369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0"/>
          <p:cNvSpPr/>
          <p:nvPr/>
        </p:nvSpPr>
        <p:spPr>
          <a:xfrm>
            <a:off x="-415569" y="478912"/>
            <a:ext cx="142146" cy="175763"/>
          </a:xfrm>
          <a:custGeom>
            <a:rect b="b" l="l" r="r" t="t"/>
            <a:pathLst>
              <a:path extrusionOk="0" h="7325" w="5924">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0"/>
          <p:cNvSpPr/>
          <p:nvPr/>
        </p:nvSpPr>
        <p:spPr>
          <a:xfrm>
            <a:off x="-1214747" y="1001523"/>
            <a:ext cx="131445" cy="169645"/>
          </a:xfrm>
          <a:custGeom>
            <a:rect b="b" l="l" r="r" t="t"/>
            <a:pathLst>
              <a:path extrusionOk="0" h="7070" w="5478">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0"/>
          <p:cNvSpPr/>
          <p:nvPr/>
        </p:nvSpPr>
        <p:spPr>
          <a:xfrm>
            <a:off x="-1066530" y="1001523"/>
            <a:ext cx="134492" cy="169645"/>
          </a:xfrm>
          <a:custGeom>
            <a:rect b="b" l="l" r="r" t="t"/>
            <a:pathLst>
              <a:path extrusionOk="0" h="7070" w="5605">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0"/>
          <p:cNvSpPr/>
          <p:nvPr/>
        </p:nvSpPr>
        <p:spPr>
          <a:xfrm>
            <a:off x="-930526" y="1001523"/>
            <a:ext cx="224665" cy="169645"/>
          </a:xfrm>
          <a:custGeom>
            <a:rect b="b" l="l" r="r" t="t"/>
            <a:pathLst>
              <a:path extrusionOk="0" h="7070" w="9363">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0"/>
          <p:cNvSpPr/>
          <p:nvPr/>
        </p:nvSpPr>
        <p:spPr>
          <a:xfrm>
            <a:off x="-689088" y="1001523"/>
            <a:ext cx="97828" cy="169645"/>
          </a:xfrm>
          <a:custGeom>
            <a:rect b="b" l="l" r="r" t="t"/>
            <a:pathLst>
              <a:path extrusionOk="0" h="7070" w="4077">
                <a:moveTo>
                  <a:pt x="1" y="1"/>
                </a:moveTo>
                <a:lnTo>
                  <a:pt x="1" y="7069"/>
                </a:lnTo>
                <a:lnTo>
                  <a:pt x="4076" y="7069"/>
                </a:lnTo>
                <a:lnTo>
                  <a:pt x="4076" y="5668"/>
                </a:lnTo>
                <a:lnTo>
                  <a:pt x="1529" y="5668"/>
                </a:lnTo>
                <a:lnTo>
                  <a:pt x="1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0"/>
          <p:cNvSpPr/>
          <p:nvPr/>
        </p:nvSpPr>
        <p:spPr>
          <a:xfrm>
            <a:off x="12309" y="4484061"/>
            <a:ext cx="155896" cy="203262"/>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0"/>
          <p:cNvSpPr/>
          <p:nvPr/>
        </p:nvSpPr>
        <p:spPr>
          <a:xfrm>
            <a:off x="192632" y="4384722"/>
            <a:ext cx="198679" cy="365252"/>
          </a:xfrm>
          <a:custGeom>
            <a:rect b="b" l="l" r="r" t="t"/>
            <a:pathLst>
              <a:path extrusionOk="0" h="15222" w="8280">
                <a:moveTo>
                  <a:pt x="6114" y="1"/>
                </a:moveTo>
                <a:lnTo>
                  <a:pt x="0" y="15221"/>
                </a:lnTo>
                <a:lnTo>
                  <a:pt x="2165" y="15221"/>
                </a:lnTo>
                <a:lnTo>
                  <a:pt x="82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p:nvPr/>
        </p:nvSpPr>
        <p:spPr>
          <a:xfrm>
            <a:off x="3801989" y="4086729"/>
            <a:ext cx="230760" cy="230784"/>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29"/>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COMPETITION</a:t>
            </a:r>
            <a:endParaRPr/>
          </a:p>
        </p:txBody>
      </p:sp>
      <p:cxnSp>
        <p:nvCxnSpPr>
          <p:cNvPr id="353" name="Google Shape;353;p29"/>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graphicFrame>
        <p:nvGraphicFramePr>
          <p:cNvPr id="354" name="Google Shape;354;p29"/>
          <p:cNvGraphicFramePr/>
          <p:nvPr/>
        </p:nvGraphicFramePr>
        <p:xfrm>
          <a:off x="791375" y="1389920"/>
          <a:ext cx="3000000" cy="3000000"/>
        </p:xfrm>
        <a:graphic>
          <a:graphicData uri="http://schemas.openxmlformats.org/drawingml/2006/table">
            <a:tbl>
              <a:tblPr>
                <a:noFill/>
                <a:tableStyleId>{38FD7271-24F9-4BCE-B638-D948A1D500E1}</a:tableStyleId>
              </a:tblPr>
              <a:tblGrid>
                <a:gridCol w="1864950"/>
                <a:gridCol w="1398000"/>
                <a:gridCol w="1446100"/>
                <a:gridCol w="1357675"/>
                <a:gridCol w="1494525"/>
              </a:tblGrid>
              <a:tr h="897750">
                <a:tc>
                  <a:txBody>
                    <a:bodyPr/>
                    <a:lstStyle/>
                    <a:p>
                      <a:pPr indent="0" lvl="0" marL="0" rtl="0" algn="ctr">
                        <a:spcBef>
                          <a:spcPts val="0"/>
                        </a:spcBef>
                        <a:spcAft>
                          <a:spcPts val="0"/>
                        </a:spcAft>
                        <a:buClr>
                          <a:srgbClr val="000000"/>
                        </a:buClr>
                        <a:buSzPts val="1100"/>
                        <a:buFont typeface="Arial"/>
                        <a:buNone/>
                      </a:pPr>
                      <a:r>
                        <a:t/>
                      </a:r>
                      <a:endParaRPr b="1">
                        <a:solidFill>
                          <a:srgbClr val="EE6C4D"/>
                        </a:solidFill>
                        <a:latin typeface="Montserrat"/>
                        <a:ea typeface="Montserrat"/>
                        <a:cs typeface="Montserrat"/>
                        <a:sym typeface="Montserrat"/>
                      </a:endParaRPr>
                    </a:p>
                  </a:txBody>
                  <a:tcPr marT="91425" marB="91425" marR="91425" marL="91425" anchor="ctr">
                    <a:lnL cap="flat" cmpd="sng" w="9525">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b="1" sz="1600">
                        <a:solidFill>
                          <a:srgbClr val="FC6D78"/>
                        </a:solidFill>
                        <a:latin typeface="Montserrat"/>
                        <a:ea typeface="Montserrat"/>
                        <a:cs typeface="Montserrat"/>
                        <a:sym typeface="Montserrat"/>
                      </a:endParaRPr>
                    </a:p>
                    <a:p>
                      <a:pPr indent="0" lvl="0" marL="0" rtl="0" algn="ctr">
                        <a:spcBef>
                          <a:spcPts val="0"/>
                        </a:spcBef>
                        <a:spcAft>
                          <a:spcPts val="0"/>
                        </a:spcAft>
                        <a:buNone/>
                      </a:pPr>
                      <a:r>
                        <a:t/>
                      </a:r>
                      <a:endParaRPr b="1" sz="1600">
                        <a:solidFill>
                          <a:srgbClr val="FC6D78"/>
                        </a:solidFill>
                        <a:latin typeface="Montserrat"/>
                        <a:ea typeface="Montserrat"/>
                        <a:cs typeface="Montserrat"/>
                        <a:sym typeface="Montserrat"/>
                      </a:endParaRPr>
                    </a:p>
                    <a:p>
                      <a:pPr indent="0" lvl="0" marL="0" rtl="0" algn="l">
                        <a:spcBef>
                          <a:spcPts val="0"/>
                        </a:spcBef>
                        <a:spcAft>
                          <a:spcPts val="0"/>
                        </a:spcAft>
                        <a:buNone/>
                      </a:pPr>
                      <a:r>
                        <a:t/>
                      </a:r>
                      <a:endParaRPr b="1" sz="1600">
                        <a:solidFill>
                          <a:srgbClr val="FC6D78"/>
                        </a:solidFill>
                        <a:latin typeface="Montserrat"/>
                        <a:ea typeface="Montserrat"/>
                        <a:cs typeface="Montserrat"/>
                        <a:sym typeface="Montserrat"/>
                      </a:endParaRPr>
                    </a:p>
                  </a:txBody>
                  <a:tcPr marT="91425" marB="91425" marR="91425" marL="91425">
                    <a:lnL cap="flat" cmpd="sng" w="1905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b="1" sz="1600">
                        <a:solidFill>
                          <a:srgbClr val="FC6D78"/>
                        </a:solidFill>
                        <a:latin typeface="Montserrat"/>
                        <a:ea typeface="Montserrat"/>
                        <a:cs typeface="Montserrat"/>
                        <a:sym typeface="Montserra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b="1" sz="1600">
                        <a:solidFill>
                          <a:srgbClr val="FC6D78"/>
                        </a:solidFill>
                        <a:latin typeface="Montserrat"/>
                        <a:ea typeface="Montserrat"/>
                        <a:cs typeface="Montserrat"/>
                        <a:sym typeface="Montserra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b="1" sz="1600">
                        <a:solidFill>
                          <a:srgbClr val="FC6D78"/>
                        </a:solidFill>
                        <a:latin typeface="Montserrat"/>
                        <a:ea typeface="Montserrat"/>
                        <a:cs typeface="Montserrat"/>
                        <a:sym typeface="Montserra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478200">
                <a:tc>
                  <a:txBody>
                    <a:bodyPr/>
                    <a:lstStyle/>
                    <a:p>
                      <a:pPr indent="0" lvl="0" marL="0" rtl="0" algn="ctr">
                        <a:spcBef>
                          <a:spcPts val="0"/>
                        </a:spcBef>
                        <a:spcAft>
                          <a:spcPts val="0"/>
                        </a:spcAft>
                        <a:buNone/>
                      </a:pPr>
                      <a:r>
                        <a:rPr b="1" lang="es" sz="1300">
                          <a:solidFill>
                            <a:schemeClr val="accent1"/>
                          </a:solidFill>
                          <a:latin typeface="Montserrat"/>
                          <a:ea typeface="Montserrat"/>
                          <a:cs typeface="Montserrat"/>
                          <a:sym typeface="Montserrat"/>
                        </a:rPr>
                        <a:t>AI Logo Generation</a:t>
                      </a:r>
                      <a:endParaRPr b="1" sz="1300">
                        <a:solidFill>
                          <a:schemeClr val="accent1"/>
                        </a:solidFill>
                        <a:latin typeface="Montserrat"/>
                        <a:ea typeface="Montserrat"/>
                        <a:cs typeface="Montserrat"/>
                        <a:sym typeface="Montserrat"/>
                      </a:endParaRPr>
                    </a:p>
                  </a:txBody>
                  <a:tcPr marT="91425" marB="91425" marR="91425" marL="91425" anchor="ctr">
                    <a:lnL cap="flat" cmpd="sng" w="9525">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rgbClr val="30394B"/>
                        </a:solidFill>
                        <a:latin typeface="Montserrat Light"/>
                        <a:ea typeface="Montserrat Light"/>
                        <a:cs typeface="Montserrat Light"/>
                        <a:sym typeface="Montserrat Light"/>
                      </a:endParaRPr>
                    </a:p>
                  </a:txBody>
                  <a:tcPr marT="91425" marB="91425" marR="91425" marL="91425">
                    <a:lnL cap="flat" cmpd="sng" w="1905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rgbClr val="30394B"/>
                        </a:solidFill>
                        <a:latin typeface="Montserrat Light"/>
                        <a:ea typeface="Montserrat Light"/>
                        <a:cs typeface="Montserrat Light"/>
                        <a:sym typeface="Montserrat Ligh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rgbClr val="30394B"/>
                        </a:solidFill>
                        <a:latin typeface="Montserrat Light"/>
                        <a:ea typeface="Montserrat Light"/>
                        <a:cs typeface="Montserrat Light"/>
                        <a:sym typeface="Montserrat Ligh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rgbClr val="30394B"/>
                        </a:solidFill>
                        <a:latin typeface="Montserrat Light"/>
                        <a:ea typeface="Montserrat Light"/>
                        <a:cs typeface="Montserrat Light"/>
                        <a:sym typeface="Montserrat Ligh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585525">
                <a:tc>
                  <a:txBody>
                    <a:bodyPr/>
                    <a:lstStyle/>
                    <a:p>
                      <a:pPr indent="0" lvl="0" marL="0" rtl="0" algn="ctr">
                        <a:spcBef>
                          <a:spcPts val="0"/>
                        </a:spcBef>
                        <a:spcAft>
                          <a:spcPts val="0"/>
                        </a:spcAft>
                        <a:buNone/>
                      </a:pPr>
                      <a:r>
                        <a:rPr b="1" lang="es" sz="1300">
                          <a:solidFill>
                            <a:schemeClr val="accent1"/>
                          </a:solidFill>
                          <a:latin typeface="Montserrat"/>
                          <a:ea typeface="Montserrat"/>
                          <a:cs typeface="Montserrat"/>
                          <a:sym typeface="Montserrat"/>
                        </a:rPr>
                        <a:t>Custom Marketing Assets</a:t>
                      </a:r>
                      <a:endParaRPr b="1" sz="1300">
                        <a:solidFill>
                          <a:schemeClr val="accent1"/>
                        </a:solidFill>
                        <a:latin typeface="Montserrat"/>
                        <a:ea typeface="Montserrat"/>
                        <a:cs typeface="Montserrat"/>
                        <a:sym typeface="Montserrat"/>
                      </a:endParaRPr>
                    </a:p>
                  </a:txBody>
                  <a:tcPr marT="91425" marB="91425" marR="91425" marL="91425" anchor="ctr">
                    <a:lnL cap="flat" cmpd="sng" w="9525">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rgbClr val="30394B"/>
                        </a:solidFill>
                        <a:latin typeface="Montserrat Light"/>
                        <a:ea typeface="Montserrat Light"/>
                        <a:cs typeface="Montserrat Light"/>
                        <a:sym typeface="Montserrat Light"/>
                      </a:endParaRPr>
                    </a:p>
                  </a:txBody>
                  <a:tcPr marT="91425" marB="91425" marR="91425" marL="91425">
                    <a:lnL cap="flat" cmpd="sng" w="1905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rgbClr val="30394B"/>
                        </a:solidFill>
                        <a:latin typeface="Montserrat Light"/>
                        <a:ea typeface="Montserrat Light"/>
                        <a:cs typeface="Montserrat Light"/>
                        <a:sym typeface="Montserrat Ligh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rgbClr val="30394B"/>
                        </a:solidFill>
                        <a:latin typeface="Montserrat Light"/>
                        <a:ea typeface="Montserrat Light"/>
                        <a:cs typeface="Montserrat Light"/>
                        <a:sym typeface="Montserrat Ligh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rgbClr val="30394B"/>
                        </a:solidFill>
                        <a:latin typeface="Montserrat Light"/>
                        <a:ea typeface="Montserrat Light"/>
                        <a:cs typeface="Montserrat Light"/>
                        <a:sym typeface="Montserrat Ligh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577075">
                <a:tc>
                  <a:txBody>
                    <a:bodyPr/>
                    <a:lstStyle/>
                    <a:p>
                      <a:pPr indent="0" lvl="0" marL="0" rtl="0" algn="ctr">
                        <a:spcBef>
                          <a:spcPts val="0"/>
                        </a:spcBef>
                        <a:spcAft>
                          <a:spcPts val="0"/>
                        </a:spcAft>
                        <a:buNone/>
                      </a:pPr>
                      <a:r>
                        <a:rPr b="1" lang="es" sz="1300">
                          <a:solidFill>
                            <a:schemeClr val="accent1"/>
                          </a:solidFill>
                          <a:latin typeface="Montserrat"/>
                          <a:ea typeface="Montserrat"/>
                          <a:cs typeface="Montserrat"/>
                          <a:sym typeface="Montserrat"/>
                        </a:rPr>
                        <a:t>Consultant Designers</a:t>
                      </a:r>
                      <a:endParaRPr b="1" sz="1300">
                        <a:solidFill>
                          <a:schemeClr val="accent1"/>
                        </a:solidFill>
                        <a:latin typeface="Montserrat"/>
                        <a:ea typeface="Montserrat"/>
                        <a:cs typeface="Montserrat"/>
                        <a:sym typeface="Montserrat"/>
                      </a:endParaRPr>
                    </a:p>
                  </a:txBody>
                  <a:tcPr marT="91425" marB="91425" marR="91425" marL="91425">
                    <a:lnL cap="flat" cmpd="sng" w="9525">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rgbClr val="30394B"/>
                        </a:solidFill>
                        <a:latin typeface="Montserrat Light"/>
                        <a:ea typeface="Montserrat Light"/>
                        <a:cs typeface="Montserrat Light"/>
                        <a:sym typeface="Montserrat Light"/>
                      </a:endParaRPr>
                    </a:p>
                    <a:p>
                      <a:pPr indent="0" lvl="0" marL="0" rtl="0" algn="ctr">
                        <a:spcBef>
                          <a:spcPts val="0"/>
                        </a:spcBef>
                        <a:spcAft>
                          <a:spcPts val="0"/>
                        </a:spcAft>
                        <a:buNone/>
                      </a:pPr>
                      <a:r>
                        <a:t/>
                      </a:r>
                      <a:endParaRPr>
                        <a:solidFill>
                          <a:srgbClr val="30394B"/>
                        </a:solidFill>
                        <a:latin typeface="Montserrat Light"/>
                        <a:ea typeface="Montserrat Light"/>
                        <a:cs typeface="Montserrat Light"/>
                        <a:sym typeface="Montserrat Light"/>
                      </a:endParaRPr>
                    </a:p>
                    <a:p>
                      <a:pPr indent="0" lvl="0" marL="0" rtl="0" algn="l">
                        <a:spcBef>
                          <a:spcPts val="0"/>
                        </a:spcBef>
                        <a:spcAft>
                          <a:spcPts val="0"/>
                        </a:spcAft>
                        <a:buNone/>
                      </a:pPr>
                      <a:r>
                        <a:rPr lang="es" sz="1000">
                          <a:solidFill>
                            <a:srgbClr val="FFFFFF"/>
                          </a:solidFill>
                          <a:latin typeface="Montserrat Light"/>
                          <a:ea typeface="Montserrat Light"/>
                          <a:cs typeface="Montserrat Light"/>
                          <a:sym typeface="Montserrat Light"/>
                        </a:rPr>
                        <a:t>        (optional)</a:t>
                      </a:r>
                      <a:endParaRPr sz="1000">
                        <a:solidFill>
                          <a:srgbClr val="FFFFFF"/>
                        </a:solidFill>
                        <a:latin typeface="Montserrat Light"/>
                        <a:ea typeface="Montserrat Light"/>
                        <a:cs typeface="Montserrat Light"/>
                        <a:sym typeface="Montserrat Light"/>
                      </a:endParaRPr>
                    </a:p>
                  </a:txBody>
                  <a:tcPr marT="91425" marB="91425" marR="91425" marL="91425" anchor="ctr">
                    <a:lnL cap="flat" cmpd="sng" w="1905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rgbClr val="30394B"/>
                        </a:solidFill>
                        <a:latin typeface="Montserrat Light"/>
                        <a:ea typeface="Montserrat Light"/>
                        <a:cs typeface="Montserrat Light"/>
                        <a:sym typeface="Montserrat Ligh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rgbClr val="30394B"/>
                        </a:solidFill>
                        <a:latin typeface="Montserrat Light"/>
                        <a:ea typeface="Montserrat Light"/>
                        <a:cs typeface="Montserrat Light"/>
                        <a:sym typeface="Montserrat Ligh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rgbClr val="30394B"/>
                        </a:solidFill>
                        <a:latin typeface="Montserrat Light"/>
                        <a:ea typeface="Montserrat Light"/>
                        <a:cs typeface="Montserrat Light"/>
                        <a:sym typeface="Montserrat Ligh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534975">
                <a:tc>
                  <a:txBody>
                    <a:bodyPr/>
                    <a:lstStyle/>
                    <a:p>
                      <a:pPr indent="0" lvl="0" marL="0" rtl="0" algn="ctr">
                        <a:spcBef>
                          <a:spcPts val="0"/>
                        </a:spcBef>
                        <a:spcAft>
                          <a:spcPts val="0"/>
                        </a:spcAft>
                        <a:buClr>
                          <a:srgbClr val="000000"/>
                        </a:buClr>
                        <a:buSzPts val="1100"/>
                        <a:buFont typeface="Arial"/>
                        <a:buNone/>
                      </a:pPr>
                      <a:r>
                        <a:rPr b="1" lang="es" sz="1300">
                          <a:solidFill>
                            <a:schemeClr val="accent1"/>
                          </a:solidFill>
                          <a:latin typeface="Montserrat"/>
                          <a:ea typeface="Montserrat"/>
                          <a:cs typeface="Montserrat"/>
                          <a:sym typeface="Montserrat"/>
                        </a:rPr>
                        <a:t>Price (Logo)</a:t>
                      </a:r>
                      <a:endParaRPr b="1" sz="1300">
                        <a:solidFill>
                          <a:schemeClr val="accent1"/>
                        </a:solidFill>
                        <a:latin typeface="Montserrat"/>
                        <a:ea typeface="Montserrat"/>
                        <a:cs typeface="Montserrat"/>
                        <a:sym typeface="Montserrat"/>
                      </a:endParaRPr>
                    </a:p>
                  </a:txBody>
                  <a:tcPr marT="91425" marB="91425" marR="91425" marL="91425" anchor="ctr">
                    <a:lnL cap="flat" cmpd="sng" w="9525">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s" sz="1500">
                          <a:solidFill>
                            <a:srgbClr val="FFFFFF"/>
                          </a:solidFill>
                          <a:latin typeface="Montserrat"/>
                          <a:ea typeface="Montserrat"/>
                          <a:cs typeface="Montserrat"/>
                          <a:sym typeface="Montserrat"/>
                        </a:rPr>
                        <a:t>$15</a:t>
                      </a:r>
                      <a:endParaRPr b="1" sz="1500">
                        <a:solidFill>
                          <a:srgbClr val="FFFFFF"/>
                        </a:solidFill>
                        <a:latin typeface="Montserrat"/>
                        <a:ea typeface="Montserrat"/>
                        <a:cs typeface="Montserrat"/>
                        <a:sym typeface="Montserrat"/>
                      </a:endParaRPr>
                    </a:p>
                  </a:txBody>
                  <a:tcPr marT="91425" marB="91425" marR="91425" marL="91425" anchor="ctr">
                    <a:lnL cap="flat" cmpd="sng" w="1905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s" sz="1500">
                          <a:solidFill>
                            <a:srgbClr val="FFFFFF"/>
                          </a:solidFill>
                          <a:latin typeface="Montserrat"/>
                          <a:ea typeface="Montserrat"/>
                          <a:cs typeface="Montserrat"/>
                          <a:sym typeface="Montserrat"/>
                        </a:rPr>
                        <a:t>$20-80</a:t>
                      </a:r>
                      <a:endParaRPr b="1" sz="1500">
                        <a:solidFill>
                          <a:srgbClr val="FFFFFF"/>
                        </a:solidFill>
                        <a:latin typeface="Montserrat"/>
                        <a:ea typeface="Montserrat"/>
                        <a:cs typeface="Montserrat"/>
                        <a:sym typeface="Montserrat"/>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s" sz="1500">
                          <a:solidFill>
                            <a:srgbClr val="FFFFFF"/>
                          </a:solidFill>
                          <a:latin typeface="Montserrat"/>
                          <a:ea typeface="Montserrat"/>
                          <a:cs typeface="Montserrat"/>
                          <a:sym typeface="Montserrat"/>
                        </a:rPr>
                        <a:t>Varied</a:t>
                      </a:r>
                      <a:endParaRPr b="1" sz="1500">
                        <a:solidFill>
                          <a:srgbClr val="FFFFFF"/>
                        </a:solidFill>
                        <a:latin typeface="Montserrat"/>
                        <a:ea typeface="Montserrat"/>
                        <a:cs typeface="Montserrat"/>
                        <a:sym typeface="Montserrat"/>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s" sz="1500">
                          <a:solidFill>
                            <a:srgbClr val="FFFFFF"/>
                          </a:solidFill>
                          <a:latin typeface="Montserrat"/>
                          <a:ea typeface="Montserrat"/>
                          <a:cs typeface="Montserrat"/>
                          <a:sym typeface="Montserrat"/>
                        </a:rPr>
                        <a:t>$299-$1299</a:t>
                      </a:r>
                      <a:endParaRPr b="1" sz="1500">
                        <a:solidFill>
                          <a:srgbClr val="FFFFFF"/>
                        </a:solidFill>
                        <a:latin typeface="Montserrat"/>
                        <a:ea typeface="Montserrat"/>
                        <a:cs typeface="Montserrat"/>
                        <a:sym typeface="Montserrat"/>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grpSp>
        <p:nvGrpSpPr>
          <p:cNvPr id="355" name="Google Shape;355;p29"/>
          <p:cNvGrpSpPr/>
          <p:nvPr/>
        </p:nvGrpSpPr>
        <p:grpSpPr>
          <a:xfrm>
            <a:off x="2922526" y="1594505"/>
            <a:ext cx="835258" cy="480756"/>
            <a:chOff x="4309875" y="2078355"/>
            <a:chExt cx="1489670" cy="876013"/>
          </a:xfrm>
        </p:grpSpPr>
        <p:sp>
          <p:nvSpPr>
            <p:cNvPr id="356" name="Google Shape;356;p29"/>
            <p:cNvSpPr/>
            <p:nvPr/>
          </p:nvSpPr>
          <p:spPr>
            <a:xfrm>
              <a:off x="4779305" y="2352108"/>
              <a:ext cx="515936" cy="601520"/>
            </a:xfrm>
            <a:custGeom>
              <a:rect b="b" l="l" r="r" t="t"/>
              <a:pathLst>
                <a:path extrusionOk="0" h="140542" w="99746">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p>
          </p:txBody>
        </p:sp>
        <p:sp>
          <p:nvSpPr>
            <p:cNvPr id="357" name="Google Shape;357;p29"/>
            <p:cNvSpPr/>
            <p:nvPr/>
          </p:nvSpPr>
          <p:spPr>
            <a:xfrm>
              <a:off x="4309875" y="2078355"/>
              <a:ext cx="1489670" cy="876013"/>
            </a:xfrm>
            <a:custGeom>
              <a:rect b="b" l="l" r="r" t="t"/>
              <a:pathLst>
                <a:path extrusionOk="0" h="204676" w="287998">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p>
          </p:txBody>
        </p:sp>
        <p:sp>
          <p:nvSpPr>
            <p:cNvPr id="358" name="Google Shape;358;p29"/>
            <p:cNvSpPr/>
            <p:nvPr/>
          </p:nvSpPr>
          <p:spPr>
            <a:xfrm>
              <a:off x="4788248" y="2752378"/>
              <a:ext cx="150225" cy="201250"/>
            </a:xfrm>
            <a:custGeom>
              <a:rect b="b" l="l" r="r" t="t"/>
              <a:pathLst>
                <a:path extrusionOk="0" h="47021" w="29043">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p>
          </p:txBody>
        </p:sp>
        <p:sp>
          <p:nvSpPr>
            <p:cNvPr id="359" name="Google Shape;359;p29"/>
            <p:cNvSpPr/>
            <p:nvPr/>
          </p:nvSpPr>
          <p:spPr>
            <a:xfrm>
              <a:off x="5115512" y="2795289"/>
              <a:ext cx="168996" cy="156858"/>
            </a:xfrm>
            <a:custGeom>
              <a:rect b="b" l="l" r="r" t="t"/>
              <a:pathLst>
                <a:path extrusionOk="0" h="36649" w="32672">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p>
          </p:txBody>
        </p:sp>
      </p:grpSp>
      <p:sp>
        <p:nvSpPr>
          <p:cNvPr id="360" name="Google Shape;360;p29"/>
          <p:cNvSpPr txBox="1"/>
          <p:nvPr>
            <p:ph type="ctrTitle"/>
          </p:nvPr>
        </p:nvSpPr>
        <p:spPr>
          <a:xfrm>
            <a:off x="2753725" y="2074977"/>
            <a:ext cx="1174200" cy="28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 sz="1360">
                <a:solidFill>
                  <a:schemeClr val="accent1"/>
                </a:solidFill>
                <a:latin typeface="Impact"/>
                <a:ea typeface="Impact"/>
                <a:cs typeface="Impact"/>
                <a:sym typeface="Impact"/>
              </a:rPr>
              <a:t>DeepDesign</a:t>
            </a:r>
            <a:endParaRPr sz="1360">
              <a:solidFill>
                <a:schemeClr val="accent1"/>
              </a:solidFill>
              <a:latin typeface="Impact"/>
              <a:ea typeface="Impact"/>
              <a:cs typeface="Impact"/>
              <a:sym typeface="Impact"/>
            </a:endParaRPr>
          </a:p>
        </p:txBody>
      </p:sp>
      <p:pic>
        <p:nvPicPr>
          <p:cNvPr id="361" name="Google Shape;361;p29"/>
          <p:cNvPicPr preferRelativeResize="0"/>
          <p:nvPr/>
        </p:nvPicPr>
        <p:blipFill rotWithShape="1">
          <a:blip r:embed="rId3">
            <a:alphaModFix/>
          </a:blip>
          <a:srcRect b="38098" l="0" r="0" t="37369"/>
          <a:stretch/>
        </p:blipFill>
        <p:spPr>
          <a:xfrm>
            <a:off x="6941050" y="1757525"/>
            <a:ext cx="1295226" cy="317725"/>
          </a:xfrm>
          <a:prstGeom prst="rect">
            <a:avLst/>
          </a:prstGeom>
          <a:noFill/>
          <a:ln>
            <a:noFill/>
          </a:ln>
        </p:spPr>
      </p:pic>
      <p:pic>
        <p:nvPicPr>
          <p:cNvPr id="362" name="Google Shape;362;p29"/>
          <p:cNvPicPr preferRelativeResize="0"/>
          <p:nvPr/>
        </p:nvPicPr>
        <p:blipFill rotWithShape="1">
          <a:blip r:embed="rId4">
            <a:alphaModFix/>
          </a:blip>
          <a:srcRect b="24031" l="14501" r="16542" t="20121"/>
          <a:stretch/>
        </p:blipFill>
        <p:spPr>
          <a:xfrm>
            <a:off x="5566250" y="1676025"/>
            <a:ext cx="1174200" cy="480725"/>
          </a:xfrm>
          <a:prstGeom prst="rect">
            <a:avLst/>
          </a:prstGeom>
          <a:noFill/>
          <a:ln>
            <a:noFill/>
          </a:ln>
        </p:spPr>
      </p:pic>
      <p:pic>
        <p:nvPicPr>
          <p:cNvPr id="363" name="Google Shape;363;p29"/>
          <p:cNvPicPr preferRelativeResize="0"/>
          <p:nvPr/>
        </p:nvPicPr>
        <p:blipFill rotWithShape="1">
          <a:blip r:embed="rId5">
            <a:alphaModFix/>
          </a:blip>
          <a:srcRect b="36283" l="54454" r="3741" t="34634"/>
          <a:stretch/>
        </p:blipFill>
        <p:spPr>
          <a:xfrm>
            <a:off x="4099475" y="1728975"/>
            <a:ext cx="1366575" cy="374849"/>
          </a:xfrm>
          <a:prstGeom prst="rect">
            <a:avLst/>
          </a:prstGeom>
          <a:noFill/>
          <a:ln>
            <a:noFill/>
          </a:ln>
        </p:spPr>
      </p:pic>
      <p:sp>
        <p:nvSpPr>
          <p:cNvPr id="364" name="Google Shape;364;p29"/>
          <p:cNvSpPr/>
          <p:nvPr/>
        </p:nvSpPr>
        <p:spPr>
          <a:xfrm>
            <a:off x="3132181" y="2418594"/>
            <a:ext cx="415935" cy="318281"/>
          </a:xfrm>
          <a:custGeom>
            <a:rect b="b" l="l" r="r" t="t"/>
            <a:pathLst>
              <a:path extrusionOk="0" h="47952" w="59250">
                <a:moveTo>
                  <a:pt x="52622" y="0"/>
                </a:moveTo>
                <a:lnTo>
                  <a:pt x="19261" y="37053"/>
                </a:lnTo>
                <a:lnTo>
                  <a:pt x="6316" y="24153"/>
                </a:lnTo>
                <a:lnTo>
                  <a:pt x="0" y="30470"/>
                </a:lnTo>
                <a:lnTo>
                  <a:pt x="16236" y="46706"/>
                </a:lnTo>
                <a:cubicBezTo>
                  <a:pt x="17081" y="47506"/>
                  <a:pt x="18193" y="47951"/>
                  <a:pt x="19439" y="47951"/>
                </a:cubicBezTo>
                <a:lnTo>
                  <a:pt x="19528" y="47951"/>
                </a:lnTo>
                <a:cubicBezTo>
                  <a:pt x="20773" y="47907"/>
                  <a:pt x="21930" y="47417"/>
                  <a:pt x="22686" y="46528"/>
                </a:cubicBezTo>
                <a:lnTo>
                  <a:pt x="59250" y="5916"/>
                </a:lnTo>
                <a:lnTo>
                  <a:pt x="52622" y="0"/>
                </a:lnTo>
                <a:close/>
              </a:path>
            </a:pathLst>
          </a:cu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9"/>
          <p:cNvSpPr/>
          <p:nvPr/>
        </p:nvSpPr>
        <p:spPr>
          <a:xfrm>
            <a:off x="6000274" y="2411150"/>
            <a:ext cx="306163" cy="318323"/>
          </a:xfrm>
          <a:custGeom>
            <a:rect b="b" l="l" r="r" t="t"/>
            <a:pathLst>
              <a:path extrusionOk="0" h="46795" w="46796">
                <a:moveTo>
                  <a:pt x="6273" y="0"/>
                </a:moveTo>
                <a:lnTo>
                  <a:pt x="1" y="6317"/>
                </a:lnTo>
                <a:lnTo>
                  <a:pt x="17126" y="23353"/>
                </a:lnTo>
                <a:lnTo>
                  <a:pt x="1" y="40478"/>
                </a:lnTo>
                <a:lnTo>
                  <a:pt x="6273" y="46795"/>
                </a:lnTo>
                <a:lnTo>
                  <a:pt x="23398" y="29714"/>
                </a:lnTo>
                <a:lnTo>
                  <a:pt x="40523" y="46795"/>
                </a:lnTo>
                <a:lnTo>
                  <a:pt x="46795" y="40478"/>
                </a:lnTo>
                <a:lnTo>
                  <a:pt x="29670" y="23353"/>
                </a:lnTo>
                <a:lnTo>
                  <a:pt x="46795" y="6317"/>
                </a:lnTo>
                <a:lnTo>
                  <a:pt x="40523" y="0"/>
                </a:lnTo>
                <a:lnTo>
                  <a:pt x="23398" y="17081"/>
                </a:lnTo>
                <a:lnTo>
                  <a:pt x="6273" y="0"/>
                </a:ln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9"/>
          <p:cNvSpPr/>
          <p:nvPr/>
        </p:nvSpPr>
        <p:spPr>
          <a:xfrm>
            <a:off x="3132856" y="2959644"/>
            <a:ext cx="415935" cy="318281"/>
          </a:xfrm>
          <a:custGeom>
            <a:rect b="b" l="l" r="r" t="t"/>
            <a:pathLst>
              <a:path extrusionOk="0" h="47952" w="59250">
                <a:moveTo>
                  <a:pt x="52622" y="0"/>
                </a:moveTo>
                <a:lnTo>
                  <a:pt x="19261" y="37053"/>
                </a:lnTo>
                <a:lnTo>
                  <a:pt x="6316" y="24153"/>
                </a:lnTo>
                <a:lnTo>
                  <a:pt x="0" y="30470"/>
                </a:lnTo>
                <a:lnTo>
                  <a:pt x="16236" y="46706"/>
                </a:lnTo>
                <a:cubicBezTo>
                  <a:pt x="17081" y="47506"/>
                  <a:pt x="18193" y="47951"/>
                  <a:pt x="19439" y="47951"/>
                </a:cubicBezTo>
                <a:lnTo>
                  <a:pt x="19528" y="47951"/>
                </a:lnTo>
                <a:cubicBezTo>
                  <a:pt x="20773" y="47907"/>
                  <a:pt x="21930" y="47417"/>
                  <a:pt x="22686" y="46528"/>
                </a:cubicBezTo>
                <a:lnTo>
                  <a:pt x="59250" y="5916"/>
                </a:lnTo>
                <a:lnTo>
                  <a:pt x="52622" y="0"/>
                </a:lnTo>
                <a:close/>
              </a:path>
            </a:pathLst>
          </a:cu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9"/>
          <p:cNvSpPr/>
          <p:nvPr/>
        </p:nvSpPr>
        <p:spPr>
          <a:xfrm>
            <a:off x="3132856" y="3549169"/>
            <a:ext cx="415935" cy="318281"/>
          </a:xfrm>
          <a:custGeom>
            <a:rect b="b" l="l" r="r" t="t"/>
            <a:pathLst>
              <a:path extrusionOk="0" h="47952" w="59250">
                <a:moveTo>
                  <a:pt x="52622" y="0"/>
                </a:moveTo>
                <a:lnTo>
                  <a:pt x="19261" y="37053"/>
                </a:lnTo>
                <a:lnTo>
                  <a:pt x="6316" y="24153"/>
                </a:lnTo>
                <a:lnTo>
                  <a:pt x="0" y="30470"/>
                </a:lnTo>
                <a:lnTo>
                  <a:pt x="16236" y="46706"/>
                </a:lnTo>
                <a:cubicBezTo>
                  <a:pt x="17081" y="47506"/>
                  <a:pt x="18193" y="47951"/>
                  <a:pt x="19439" y="47951"/>
                </a:cubicBezTo>
                <a:lnTo>
                  <a:pt x="19528" y="47951"/>
                </a:lnTo>
                <a:cubicBezTo>
                  <a:pt x="20773" y="47907"/>
                  <a:pt x="21930" y="47417"/>
                  <a:pt x="22686" y="46528"/>
                </a:cubicBezTo>
                <a:lnTo>
                  <a:pt x="59250" y="5916"/>
                </a:lnTo>
                <a:lnTo>
                  <a:pt x="52622" y="0"/>
                </a:lnTo>
                <a:close/>
              </a:path>
            </a:pathLst>
          </a:cu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9"/>
          <p:cNvSpPr/>
          <p:nvPr/>
        </p:nvSpPr>
        <p:spPr>
          <a:xfrm>
            <a:off x="4566231" y="2412606"/>
            <a:ext cx="415935" cy="318281"/>
          </a:xfrm>
          <a:custGeom>
            <a:rect b="b" l="l" r="r" t="t"/>
            <a:pathLst>
              <a:path extrusionOk="0" h="47952" w="59250">
                <a:moveTo>
                  <a:pt x="52622" y="0"/>
                </a:moveTo>
                <a:lnTo>
                  <a:pt x="19261" y="37053"/>
                </a:lnTo>
                <a:lnTo>
                  <a:pt x="6316" y="24153"/>
                </a:lnTo>
                <a:lnTo>
                  <a:pt x="0" y="30470"/>
                </a:lnTo>
                <a:lnTo>
                  <a:pt x="16236" y="46706"/>
                </a:lnTo>
                <a:cubicBezTo>
                  <a:pt x="17081" y="47506"/>
                  <a:pt x="18193" y="47951"/>
                  <a:pt x="19439" y="47951"/>
                </a:cubicBezTo>
                <a:lnTo>
                  <a:pt x="19528" y="47951"/>
                </a:lnTo>
                <a:cubicBezTo>
                  <a:pt x="20773" y="47907"/>
                  <a:pt x="21930" y="47417"/>
                  <a:pt x="22686" y="46528"/>
                </a:cubicBezTo>
                <a:lnTo>
                  <a:pt x="59250" y="5916"/>
                </a:lnTo>
                <a:lnTo>
                  <a:pt x="52622" y="0"/>
                </a:lnTo>
                <a:close/>
              </a:path>
            </a:pathLst>
          </a:cu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9"/>
          <p:cNvSpPr/>
          <p:nvPr/>
        </p:nvSpPr>
        <p:spPr>
          <a:xfrm>
            <a:off x="5932469" y="3601119"/>
            <a:ext cx="415935" cy="318281"/>
          </a:xfrm>
          <a:custGeom>
            <a:rect b="b" l="l" r="r" t="t"/>
            <a:pathLst>
              <a:path extrusionOk="0" h="47952" w="59250">
                <a:moveTo>
                  <a:pt x="52622" y="0"/>
                </a:moveTo>
                <a:lnTo>
                  <a:pt x="19261" y="37053"/>
                </a:lnTo>
                <a:lnTo>
                  <a:pt x="6316" y="24153"/>
                </a:lnTo>
                <a:lnTo>
                  <a:pt x="0" y="30470"/>
                </a:lnTo>
                <a:lnTo>
                  <a:pt x="16236" y="46706"/>
                </a:lnTo>
                <a:cubicBezTo>
                  <a:pt x="17081" y="47506"/>
                  <a:pt x="18193" y="47951"/>
                  <a:pt x="19439" y="47951"/>
                </a:cubicBezTo>
                <a:lnTo>
                  <a:pt x="19528" y="47951"/>
                </a:lnTo>
                <a:cubicBezTo>
                  <a:pt x="20773" y="47907"/>
                  <a:pt x="21930" y="47417"/>
                  <a:pt x="22686" y="46528"/>
                </a:cubicBezTo>
                <a:lnTo>
                  <a:pt x="59250" y="5916"/>
                </a:lnTo>
                <a:lnTo>
                  <a:pt x="52622" y="0"/>
                </a:lnTo>
                <a:close/>
              </a:path>
            </a:pathLst>
          </a:cu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9"/>
          <p:cNvSpPr/>
          <p:nvPr/>
        </p:nvSpPr>
        <p:spPr>
          <a:xfrm>
            <a:off x="7380694" y="3601119"/>
            <a:ext cx="415935" cy="318281"/>
          </a:xfrm>
          <a:custGeom>
            <a:rect b="b" l="l" r="r" t="t"/>
            <a:pathLst>
              <a:path extrusionOk="0" h="47952" w="59250">
                <a:moveTo>
                  <a:pt x="52622" y="0"/>
                </a:moveTo>
                <a:lnTo>
                  <a:pt x="19261" y="37053"/>
                </a:lnTo>
                <a:lnTo>
                  <a:pt x="6316" y="24153"/>
                </a:lnTo>
                <a:lnTo>
                  <a:pt x="0" y="30470"/>
                </a:lnTo>
                <a:lnTo>
                  <a:pt x="16236" y="46706"/>
                </a:lnTo>
                <a:cubicBezTo>
                  <a:pt x="17081" y="47506"/>
                  <a:pt x="18193" y="47951"/>
                  <a:pt x="19439" y="47951"/>
                </a:cubicBezTo>
                <a:lnTo>
                  <a:pt x="19528" y="47951"/>
                </a:lnTo>
                <a:cubicBezTo>
                  <a:pt x="20773" y="47907"/>
                  <a:pt x="21930" y="47417"/>
                  <a:pt x="22686" y="46528"/>
                </a:cubicBezTo>
                <a:lnTo>
                  <a:pt x="59250" y="5916"/>
                </a:lnTo>
                <a:lnTo>
                  <a:pt x="52622" y="0"/>
                </a:lnTo>
                <a:close/>
              </a:path>
            </a:pathLst>
          </a:cu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9"/>
          <p:cNvSpPr/>
          <p:nvPr/>
        </p:nvSpPr>
        <p:spPr>
          <a:xfrm>
            <a:off x="6000274" y="2983875"/>
            <a:ext cx="306163" cy="318323"/>
          </a:xfrm>
          <a:custGeom>
            <a:rect b="b" l="l" r="r" t="t"/>
            <a:pathLst>
              <a:path extrusionOk="0" h="46795" w="46796">
                <a:moveTo>
                  <a:pt x="6273" y="0"/>
                </a:moveTo>
                <a:lnTo>
                  <a:pt x="1" y="6317"/>
                </a:lnTo>
                <a:lnTo>
                  <a:pt x="17126" y="23353"/>
                </a:lnTo>
                <a:lnTo>
                  <a:pt x="1" y="40478"/>
                </a:lnTo>
                <a:lnTo>
                  <a:pt x="6273" y="46795"/>
                </a:lnTo>
                <a:lnTo>
                  <a:pt x="23398" y="29714"/>
                </a:lnTo>
                <a:lnTo>
                  <a:pt x="40523" y="46795"/>
                </a:lnTo>
                <a:lnTo>
                  <a:pt x="46795" y="40478"/>
                </a:lnTo>
                <a:lnTo>
                  <a:pt x="29670" y="23353"/>
                </a:lnTo>
                <a:lnTo>
                  <a:pt x="46795" y="6317"/>
                </a:lnTo>
                <a:lnTo>
                  <a:pt x="40523" y="0"/>
                </a:lnTo>
                <a:lnTo>
                  <a:pt x="23398" y="17081"/>
                </a:lnTo>
                <a:lnTo>
                  <a:pt x="6273" y="0"/>
                </a:ln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9"/>
          <p:cNvSpPr/>
          <p:nvPr/>
        </p:nvSpPr>
        <p:spPr>
          <a:xfrm>
            <a:off x="7435587" y="2412588"/>
            <a:ext cx="306163" cy="318323"/>
          </a:xfrm>
          <a:custGeom>
            <a:rect b="b" l="l" r="r" t="t"/>
            <a:pathLst>
              <a:path extrusionOk="0" h="46795" w="46796">
                <a:moveTo>
                  <a:pt x="6273" y="0"/>
                </a:moveTo>
                <a:lnTo>
                  <a:pt x="1" y="6317"/>
                </a:lnTo>
                <a:lnTo>
                  <a:pt x="17126" y="23353"/>
                </a:lnTo>
                <a:lnTo>
                  <a:pt x="1" y="40478"/>
                </a:lnTo>
                <a:lnTo>
                  <a:pt x="6273" y="46795"/>
                </a:lnTo>
                <a:lnTo>
                  <a:pt x="23398" y="29714"/>
                </a:lnTo>
                <a:lnTo>
                  <a:pt x="40523" y="46795"/>
                </a:lnTo>
                <a:lnTo>
                  <a:pt x="46795" y="40478"/>
                </a:lnTo>
                <a:lnTo>
                  <a:pt x="29670" y="23353"/>
                </a:lnTo>
                <a:lnTo>
                  <a:pt x="46795" y="6317"/>
                </a:lnTo>
                <a:lnTo>
                  <a:pt x="40523" y="0"/>
                </a:lnTo>
                <a:lnTo>
                  <a:pt x="23398" y="17081"/>
                </a:lnTo>
                <a:lnTo>
                  <a:pt x="6273" y="0"/>
                </a:ln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9"/>
          <p:cNvSpPr/>
          <p:nvPr/>
        </p:nvSpPr>
        <p:spPr>
          <a:xfrm>
            <a:off x="7435587" y="2980875"/>
            <a:ext cx="306163" cy="318323"/>
          </a:xfrm>
          <a:custGeom>
            <a:rect b="b" l="l" r="r" t="t"/>
            <a:pathLst>
              <a:path extrusionOk="0" h="46795" w="46796">
                <a:moveTo>
                  <a:pt x="6273" y="0"/>
                </a:moveTo>
                <a:lnTo>
                  <a:pt x="1" y="6317"/>
                </a:lnTo>
                <a:lnTo>
                  <a:pt x="17126" y="23353"/>
                </a:lnTo>
                <a:lnTo>
                  <a:pt x="1" y="40478"/>
                </a:lnTo>
                <a:lnTo>
                  <a:pt x="6273" y="46795"/>
                </a:lnTo>
                <a:lnTo>
                  <a:pt x="23398" y="29714"/>
                </a:lnTo>
                <a:lnTo>
                  <a:pt x="40523" y="46795"/>
                </a:lnTo>
                <a:lnTo>
                  <a:pt x="46795" y="40478"/>
                </a:lnTo>
                <a:lnTo>
                  <a:pt x="29670" y="23353"/>
                </a:lnTo>
                <a:lnTo>
                  <a:pt x="46795" y="6317"/>
                </a:lnTo>
                <a:lnTo>
                  <a:pt x="40523" y="0"/>
                </a:lnTo>
                <a:lnTo>
                  <a:pt x="23398" y="17081"/>
                </a:lnTo>
                <a:lnTo>
                  <a:pt x="6273" y="0"/>
                </a:ln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9"/>
          <p:cNvSpPr/>
          <p:nvPr/>
        </p:nvSpPr>
        <p:spPr>
          <a:xfrm>
            <a:off x="4594012" y="3601100"/>
            <a:ext cx="306163" cy="318323"/>
          </a:xfrm>
          <a:custGeom>
            <a:rect b="b" l="l" r="r" t="t"/>
            <a:pathLst>
              <a:path extrusionOk="0" h="46795" w="46796">
                <a:moveTo>
                  <a:pt x="6273" y="0"/>
                </a:moveTo>
                <a:lnTo>
                  <a:pt x="1" y="6317"/>
                </a:lnTo>
                <a:lnTo>
                  <a:pt x="17126" y="23353"/>
                </a:lnTo>
                <a:lnTo>
                  <a:pt x="1" y="40478"/>
                </a:lnTo>
                <a:lnTo>
                  <a:pt x="6273" y="46795"/>
                </a:lnTo>
                <a:lnTo>
                  <a:pt x="23398" y="29714"/>
                </a:lnTo>
                <a:lnTo>
                  <a:pt x="40523" y="46795"/>
                </a:lnTo>
                <a:lnTo>
                  <a:pt x="46795" y="40478"/>
                </a:lnTo>
                <a:lnTo>
                  <a:pt x="29670" y="23353"/>
                </a:lnTo>
                <a:lnTo>
                  <a:pt x="46795" y="6317"/>
                </a:lnTo>
                <a:lnTo>
                  <a:pt x="40523" y="0"/>
                </a:lnTo>
                <a:lnTo>
                  <a:pt x="23398" y="17081"/>
                </a:lnTo>
                <a:lnTo>
                  <a:pt x="6273" y="0"/>
                </a:ln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9"/>
          <p:cNvSpPr/>
          <p:nvPr/>
        </p:nvSpPr>
        <p:spPr>
          <a:xfrm>
            <a:off x="4574794" y="2912306"/>
            <a:ext cx="415935" cy="318281"/>
          </a:xfrm>
          <a:custGeom>
            <a:rect b="b" l="l" r="r" t="t"/>
            <a:pathLst>
              <a:path extrusionOk="0" h="47952" w="59250">
                <a:moveTo>
                  <a:pt x="52622" y="0"/>
                </a:moveTo>
                <a:lnTo>
                  <a:pt x="19261" y="37053"/>
                </a:lnTo>
                <a:lnTo>
                  <a:pt x="6316" y="24153"/>
                </a:lnTo>
                <a:lnTo>
                  <a:pt x="0" y="30470"/>
                </a:lnTo>
                <a:lnTo>
                  <a:pt x="16236" y="46706"/>
                </a:lnTo>
                <a:cubicBezTo>
                  <a:pt x="17081" y="47506"/>
                  <a:pt x="18193" y="47951"/>
                  <a:pt x="19439" y="47951"/>
                </a:cubicBezTo>
                <a:lnTo>
                  <a:pt x="19528" y="47951"/>
                </a:lnTo>
                <a:cubicBezTo>
                  <a:pt x="20773" y="47907"/>
                  <a:pt x="21930" y="47417"/>
                  <a:pt x="22686" y="46528"/>
                </a:cubicBezTo>
                <a:lnTo>
                  <a:pt x="59250" y="5916"/>
                </a:lnTo>
                <a:lnTo>
                  <a:pt x="52622" y="0"/>
                </a:lnTo>
                <a:close/>
              </a:path>
            </a:pathLst>
          </a:cu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 name="Google Shape;376;p29"/>
          <p:cNvGrpSpPr/>
          <p:nvPr/>
        </p:nvGrpSpPr>
        <p:grpSpPr>
          <a:xfrm>
            <a:off x="8398350" y="4581334"/>
            <a:ext cx="629981" cy="317730"/>
            <a:chOff x="4309875" y="2078355"/>
            <a:chExt cx="1489670" cy="876013"/>
          </a:xfrm>
        </p:grpSpPr>
        <p:sp>
          <p:nvSpPr>
            <p:cNvPr id="377" name="Google Shape;377;p29"/>
            <p:cNvSpPr/>
            <p:nvPr/>
          </p:nvSpPr>
          <p:spPr>
            <a:xfrm>
              <a:off x="4779305" y="2352108"/>
              <a:ext cx="515936" cy="601520"/>
            </a:xfrm>
            <a:custGeom>
              <a:rect b="b" l="l" r="r" t="t"/>
              <a:pathLst>
                <a:path extrusionOk="0" h="140542" w="99746">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9"/>
            <p:cNvSpPr/>
            <p:nvPr/>
          </p:nvSpPr>
          <p:spPr>
            <a:xfrm>
              <a:off x="4309875" y="2078355"/>
              <a:ext cx="1489670" cy="876013"/>
            </a:xfrm>
            <a:custGeom>
              <a:rect b="b" l="l" r="r" t="t"/>
              <a:pathLst>
                <a:path extrusionOk="0" h="204676" w="287998">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9"/>
            <p:cNvSpPr/>
            <p:nvPr/>
          </p:nvSpPr>
          <p:spPr>
            <a:xfrm>
              <a:off x="4788248" y="2752378"/>
              <a:ext cx="150225" cy="201250"/>
            </a:xfrm>
            <a:custGeom>
              <a:rect b="b" l="l" r="r" t="t"/>
              <a:pathLst>
                <a:path extrusionOk="0" h="47021" w="29043">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9"/>
            <p:cNvSpPr/>
            <p:nvPr/>
          </p:nvSpPr>
          <p:spPr>
            <a:xfrm>
              <a:off x="5115512" y="2795289"/>
              <a:ext cx="168996" cy="156858"/>
            </a:xfrm>
            <a:custGeom>
              <a:rect b="b" l="l" r="r" t="t"/>
              <a:pathLst>
                <a:path extrusionOk="0" h="36649" w="32672">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 name="Google Shape;381;p29"/>
          <p:cNvSpPr txBox="1"/>
          <p:nvPr>
            <p:ph type="ctrTitle"/>
          </p:nvPr>
        </p:nvSpPr>
        <p:spPr>
          <a:xfrm>
            <a:off x="8056613" y="4807550"/>
            <a:ext cx="12219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 sz="1260">
                <a:solidFill>
                  <a:schemeClr val="accent1"/>
                </a:solidFill>
                <a:latin typeface="Impact"/>
                <a:ea typeface="Impact"/>
                <a:cs typeface="Impact"/>
                <a:sym typeface="Impact"/>
              </a:rPr>
              <a:t>DeepDesign</a:t>
            </a:r>
            <a:endParaRPr sz="1260">
              <a:solidFill>
                <a:schemeClr val="accent1"/>
              </a:solidFill>
              <a:latin typeface="Impact"/>
              <a:ea typeface="Impact"/>
              <a:cs typeface="Impact"/>
              <a:sym typeface="Impac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0"/>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PROJECTIONS &amp; MILESTONES</a:t>
            </a:r>
            <a:endParaRPr/>
          </a:p>
        </p:txBody>
      </p:sp>
      <p:sp>
        <p:nvSpPr>
          <p:cNvPr id="387" name="Google Shape;387;p30"/>
          <p:cNvSpPr/>
          <p:nvPr/>
        </p:nvSpPr>
        <p:spPr>
          <a:xfrm>
            <a:off x="2293016" y="2645636"/>
            <a:ext cx="4557964" cy="779241"/>
          </a:xfrm>
          <a:custGeom>
            <a:rect b="b" l="l" r="r" t="t"/>
            <a:pathLst>
              <a:path extrusionOk="0" h="48817" w="285542">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0"/>
          <p:cNvSpPr/>
          <p:nvPr/>
        </p:nvSpPr>
        <p:spPr>
          <a:xfrm>
            <a:off x="2707594" y="2718904"/>
            <a:ext cx="632722" cy="632706"/>
          </a:xfrm>
          <a:custGeom>
            <a:rect b="b" l="l" r="r" t="t"/>
            <a:pathLst>
              <a:path extrusionOk="0" h="39637" w="39638">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0"/>
          <p:cNvSpPr/>
          <p:nvPr/>
        </p:nvSpPr>
        <p:spPr>
          <a:xfrm>
            <a:off x="2963999" y="2667282"/>
            <a:ext cx="119894" cy="57465"/>
          </a:xfrm>
          <a:custGeom>
            <a:rect b="b" l="l" r="r" t="t"/>
            <a:pathLst>
              <a:path extrusionOk="0" h="3600" w="7511">
                <a:moveTo>
                  <a:pt x="3756" y="1"/>
                </a:moveTo>
                <a:lnTo>
                  <a:pt x="1" y="3599"/>
                </a:lnTo>
                <a:lnTo>
                  <a:pt x="7511" y="3599"/>
                </a:lnTo>
                <a:lnTo>
                  <a:pt x="37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0"/>
          <p:cNvSpPr/>
          <p:nvPr/>
        </p:nvSpPr>
        <p:spPr>
          <a:xfrm>
            <a:off x="2959003" y="2002124"/>
            <a:ext cx="129887" cy="129871"/>
          </a:xfrm>
          <a:custGeom>
            <a:rect b="b" l="l" r="r" t="t"/>
            <a:pathLst>
              <a:path extrusionOk="0" h="8136" w="8137">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0"/>
          <p:cNvSpPr/>
          <p:nvPr/>
        </p:nvSpPr>
        <p:spPr>
          <a:xfrm>
            <a:off x="2987320" y="2030426"/>
            <a:ext cx="73268" cy="73268"/>
          </a:xfrm>
          <a:custGeom>
            <a:rect b="b" l="l" r="r" t="t"/>
            <a:pathLst>
              <a:path extrusionOk="0" h="4590" w="459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0"/>
          <p:cNvSpPr/>
          <p:nvPr/>
        </p:nvSpPr>
        <p:spPr>
          <a:xfrm>
            <a:off x="3023938" y="2122003"/>
            <a:ext cx="16" cy="617717"/>
          </a:xfrm>
          <a:custGeom>
            <a:rect b="b" l="l" r="r" t="t"/>
            <a:pathLst>
              <a:path extrusionOk="0" fill="none" h="38698" w="1">
                <a:moveTo>
                  <a:pt x="1" y="38698"/>
                </a:moveTo>
                <a:lnTo>
                  <a:pt x="1" y="0"/>
                </a:lnTo>
              </a:path>
            </a:pathLst>
          </a:custGeom>
          <a:solidFill>
            <a:schemeClr val="accent1"/>
          </a:solidFill>
          <a:ln cap="rnd" cmpd="sng" w="24775">
            <a:solidFill>
              <a:schemeClr val="accent1"/>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0"/>
          <p:cNvSpPr/>
          <p:nvPr/>
        </p:nvSpPr>
        <p:spPr>
          <a:xfrm>
            <a:off x="2793344"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0"/>
          <p:cNvSpPr/>
          <p:nvPr/>
        </p:nvSpPr>
        <p:spPr>
          <a:xfrm>
            <a:off x="2793344"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0"/>
          <p:cNvSpPr/>
          <p:nvPr/>
        </p:nvSpPr>
        <p:spPr>
          <a:xfrm>
            <a:off x="5031941" y="2002124"/>
            <a:ext cx="130717" cy="129871"/>
          </a:xfrm>
          <a:custGeom>
            <a:rect b="b" l="l" r="r" t="t"/>
            <a:pathLst>
              <a:path extrusionOk="0" h="8136" w="8189">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0"/>
          <p:cNvSpPr/>
          <p:nvPr/>
        </p:nvSpPr>
        <p:spPr>
          <a:xfrm>
            <a:off x="4780532" y="2718904"/>
            <a:ext cx="633552" cy="632706"/>
          </a:xfrm>
          <a:custGeom>
            <a:rect b="b" l="l" r="r" t="t"/>
            <a:pathLst>
              <a:path extrusionOk="0" h="39637" w="3969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0"/>
          <p:cNvSpPr/>
          <p:nvPr/>
        </p:nvSpPr>
        <p:spPr>
          <a:xfrm>
            <a:off x="5036937" y="2667282"/>
            <a:ext cx="120724" cy="57465"/>
          </a:xfrm>
          <a:custGeom>
            <a:rect b="b" l="l" r="r" t="t"/>
            <a:pathLst>
              <a:path extrusionOk="0" h="3600" w="7563">
                <a:moveTo>
                  <a:pt x="3808" y="1"/>
                </a:moveTo>
                <a:lnTo>
                  <a:pt x="1" y="3599"/>
                </a:lnTo>
                <a:lnTo>
                  <a:pt x="7563" y="3599"/>
                </a:lnTo>
                <a:lnTo>
                  <a:pt x="3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0"/>
          <p:cNvSpPr/>
          <p:nvPr/>
        </p:nvSpPr>
        <p:spPr>
          <a:xfrm>
            <a:off x="5097707" y="2067044"/>
            <a:ext cx="16" cy="690171"/>
          </a:xfrm>
          <a:custGeom>
            <a:rect b="b" l="l" r="r" t="t"/>
            <a:pathLst>
              <a:path extrusionOk="0" fill="none" h="43237" w="1">
                <a:moveTo>
                  <a:pt x="1" y="43236"/>
                </a:moveTo>
                <a:lnTo>
                  <a:pt x="1" y="1"/>
                </a:lnTo>
              </a:path>
            </a:pathLst>
          </a:custGeom>
          <a:solidFill>
            <a:schemeClr val="accent1"/>
          </a:solidFill>
          <a:ln cap="rnd" cmpd="sng" w="24775">
            <a:solidFill>
              <a:schemeClr val="accent1"/>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0"/>
          <p:cNvSpPr/>
          <p:nvPr/>
        </p:nvSpPr>
        <p:spPr>
          <a:xfrm>
            <a:off x="5061073" y="2030426"/>
            <a:ext cx="72454" cy="72438"/>
          </a:xfrm>
          <a:custGeom>
            <a:rect b="b" l="l" r="r" t="t"/>
            <a:pathLst>
              <a:path extrusionOk="0" h="4538" w="4539">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0"/>
          <p:cNvSpPr/>
          <p:nvPr/>
        </p:nvSpPr>
        <p:spPr>
          <a:xfrm>
            <a:off x="4867112"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0"/>
          <p:cNvSpPr/>
          <p:nvPr/>
        </p:nvSpPr>
        <p:spPr>
          <a:xfrm>
            <a:off x="4867112"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0"/>
          <p:cNvSpPr/>
          <p:nvPr/>
        </p:nvSpPr>
        <p:spPr>
          <a:xfrm>
            <a:off x="3995480" y="3937673"/>
            <a:ext cx="129887" cy="130717"/>
          </a:xfrm>
          <a:custGeom>
            <a:rect b="b" l="l" r="r" t="t"/>
            <a:pathLst>
              <a:path extrusionOk="0" h="8189" w="8137">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0"/>
          <p:cNvSpPr/>
          <p:nvPr/>
        </p:nvSpPr>
        <p:spPr>
          <a:xfrm>
            <a:off x="3998800" y="3344938"/>
            <a:ext cx="119910" cy="57465"/>
          </a:xfrm>
          <a:custGeom>
            <a:rect b="b" l="l" r="r" t="t"/>
            <a:pathLst>
              <a:path extrusionOk="0" h="3600" w="7512">
                <a:moveTo>
                  <a:pt x="1" y="0"/>
                </a:moveTo>
                <a:lnTo>
                  <a:pt x="3756" y="3599"/>
                </a:lnTo>
                <a:lnTo>
                  <a:pt x="75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0"/>
          <p:cNvSpPr/>
          <p:nvPr/>
        </p:nvSpPr>
        <p:spPr>
          <a:xfrm>
            <a:off x="3744055" y="2716279"/>
            <a:ext cx="632722" cy="632706"/>
          </a:xfrm>
          <a:custGeom>
            <a:rect b="b" l="l" r="r" t="t"/>
            <a:pathLst>
              <a:path extrusionOk="0" h="39637" w="39638">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0"/>
          <p:cNvSpPr/>
          <p:nvPr/>
        </p:nvSpPr>
        <p:spPr>
          <a:xfrm>
            <a:off x="4060415" y="3250025"/>
            <a:ext cx="16" cy="752600"/>
          </a:xfrm>
          <a:custGeom>
            <a:rect b="b" l="l" r="r" t="t"/>
            <a:pathLst>
              <a:path extrusionOk="0" fill="none" h="47148" w="1">
                <a:moveTo>
                  <a:pt x="0" y="47148"/>
                </a:moveTo>
                <a:lnTo>
                  <a:pt x="0" y="1"/>
                </a:lnTo>
              </a:path>
            </a:pathLst>
          </a:custGeom>
          <a:solidFill>
            <a:schemeClr val="accent1"/>
          </a:solidFill>
          <a:ln cap="flat" cmpd="sng" w="24775">
            <a:solidFill>
              <a:schemeClr val="accent1"/>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0"/>
          <p:cNvSpPr/>
          <p:nvPr/>
        </p:nvSpPr>
        <p:spPr>
          <a:xfrm>
            <a:off x="4024612" y="3966821"/>
            <a:ext cx="72454" cy="72438"/>
          </a:xfrm>
          <a:custGeom>
            <a:rect b="b" l="l" r="r" t="t"/>
            <a:pathLst>
              <a:path extrusionOk="0" h="4538" w="4539">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0"/>
          <p:cNvSpPr/>
          <p:nvPr/>
        </p:nvSpPr>
        <p:spPr>
          <a:xfrm>
            <a:off x="3830235" y="2802439"/>
            <a:ext cx="460390" cy="460390"/>
          </a:xfrm>
          <a:custGeom>
            <a:rect b="b" l="l" r="r" t="t"/>
            <a:pathLst>
              <a:path extrusionOk="0" h="28842" w="28842">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0"/>
          <p:cNvSpPr/>
          <p:nvPr/>
        </p:nvSpPr>
        <p:spPr>
          <a:xfrm>
            <a:off x="3830235" y="2802439"/>
            <a:ext cx="460390" cy="460390"/>
          </a:xfrm>
          <a:custGeom>
            <a:rect b="b" l="l" r="r" t="t"/>
            <a:pathLst>
              <a:path extrusionOk="0" h="28842" w="28842">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0"/>
          <p:cNvSpPr/>
          <p:nvPr/>
        </p:nvSpPr>
        <p:spPr>
          <a:xfrm>
            <a:off x="6068402" y="3937673"/>
            <a:ext cx="130733" cy="130717"/>
          </a:xfrm>
          <a:custGeom>
            <a:rect b="b" l="l" r="r" t="t"/>
            <a:pathLst>
              <a:path extrusionOk="0" h="8189" w="819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0"/>
          <p:cNvSpPr/>
          <p:nvPr/>
        </p:nvSpPr>
        <p:spPr>
          <a:xfrm>
            <a:off x="5816993" y="2718904"/>
            <a:ext cx="633552" cy="632706"/>
          </a:xfrm>
          <a:custGeom>
            <a:rect b="b" l="l" r="r" t="t"/>
            <a:pathLst>
              <a:path extrusionOk="0" h="39637" w="3969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0"/>
          <p:cNvSpPr/>
          <p:nvPr/>
        </p:nvSpPr>
        <p:spPr>
          <a:xfrm>
            <a:off x="6072568" y="3344938"/>
            <a:ext cx="119894" cy="57465"/>
          </a:xfrm>
          <a:custGeom>
            <a:rect b="b" l="l" r="r" t="t"/>
            <a:pathLst>
              <a:path extrusionOk="0" h="3600" w="7511">
                <a:moveTo>
                  <a:pt x="1" y="0"/>
                </a:moveTo>
                <a:lnTo>
                  <a:pt x="3756" y="3599"/>
                </a:lnTo>
                <a:lnTo>
                  <a:pt x="75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0"/>
          <p:cNvSpPr/>
          <p:nvPr/>
        </p:nvSpPr>
        <p:spPr>
          <a:xfrm>
            <a:off x="6134184" y="3161784"/>
            <a:ext cx="16" cy="840841"/>
          </a:xfrm>
          <a:custGeom>
            <a:rect b="b" l="l" r="r" t="t"/>
            <a:pathLst>
              <a:path extrusionOk="0" fill="none" h="52676" w="1">
                <a:moveTo>
                  <a:pt x="0" y="52676"/>
                </a:moveTo>
                <a:lnTo>
                  <a:pt x="0" y="1"/>
                </a:lnTo>
              </a:path>
            </a:pathLst>
          </a:custGeom>
          <a:solidFill>
            <a:schemeClr val="accent1"/>
          </a:solidFill>
          <a:ln cap="rnd" cmpd="sng" w="24775">
            <a:solidFill>
              <a:schemeClr val="accent1"/>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0"/>
          <p:cNvSpPr/>
          <p:nvPr/>
        </p:nvSpPr>
        <p:spPr>
          <a:xfrm>
            <a:off x="6097550" y="3965975"/>
            <a:ext cx="72438" cy="72454"/>
          </a:xfrm>
          <a:custGeom>
            <a:rect b="b" l="l" r="r" t="t"/>
            <a:pathLst>
              <a:path extrusionOk="0" h="4539" w="4538">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0"/>
          <p:cNvSpPr/>
          <p:nvPr/>
        </p:nvSpPr>
        <p:spPr>
          <a:xfrm>
            <a:off x="5903573" y="2804639"/>
            <a:ext cx="460390" cy="460390"/>
          </a:xfrm>
          <a:custGeom>
            <a:rect b="b" l="l" r="r" t="t"/>
            <a:pathLst>
              <a:path extrusionOk="0" h="28842" w="28842">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0"/>
          <p:cNvSpPr/>
          <p:nvPr/>
        </p:nvSpPr>
        <p:spPr>
          <a:xfrm>
            <a:off x="5903573" y="2804639"/>
            <a:ext cx="460390" cy="460390"/>
          </a:xfrm>
          <a:custGeom>
            <a:rect b="b" l="l" r="r" t="t"/>
            <a:pathLst>
              <a:path extrusionOk="0" h="28842" w="28842">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0"/>
          <p:cNvSpPr txBox="1"/>
          <p:nvPr>
            <p:ph idx="4294967295" type="subTitle"/>
          </p:nvPr>
        </p:nvSpPr>
        <p:spPr>
          <a:xfrm>
            <a:off x="3326900" y="4258800"/>
            <a:ext cx="1463700" cy="377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000"/>
              <a:t>Breakeven, 12% Growth, Profitable </a:t>
            </a:r>
            <a:endParaRPr sz="1000"/>
          </a:p>
        </p:txBody>
      </p:sp>
      <p:sp>
        <p:nvSpPr>
          <p:cNvPr id="417" name="Google Shape;417;p30"/>
          <p:cNvSpPr txBox="1"/>
          <p:nvPr>
            <p:ph idx="4294967295" type="ctrTitle"/>
          </p:nvPr>
        </p:nvSpPr>
        <p:spPr>
          <a:xfrm>
            <a:off x="2555363" y="1507688"/>
            <a:ext cx="937200" cy="23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t>Year 1</a:t>
            </a:r>
            <a:endParaRPr sz="1000"/>
          </a:p>
        </p:txBody>
      </p:sp>
      <p:sp>
        <p:nvSpPr>
          <p:cNvPr id="418" name="Google Shape;418;p30"/>
          <p:cNvSpPr txBox="1"/>
          <p:nvPr>
            <p:ph idx="4294967295" type="ctrTitle"/>
          </p:nvPr>
        </p:nvSpPr>
        <p:spPr>
          <a:xfrm>
            <a:off x="3497137" y="4046700"/>
            <a:ext cx="11274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t>Year 2</a:t>
            </a:r>
            <a:endParaRPr sz="1000"/>
          </a:p>
        </p:txBody>
      </p:sp>
      <p:sp>
        <p:nvSpPr>
          <p:cNvPr id="419" name="Google Shape;419;p30"/>
          <p:cNvSpPr txBox="1"/>
          <p:nvPr>
            <p:ph idx="4294967295" type="ctrTitle"/>
          </p:nvPr>
        </p:nvSpPr>
        <p:spPr>
          <a:xfrm>
            <a:off x="4411975" y="1498813"/>
            <a:ext cx="13698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t>Year 3</a:t>
            </a:r>
            <a:endParaRPr sz="1000"/>
          </a:p>
        </p:txBody>
      </p:sp>
      <p:sp>
        <p:nvSpPr>
          <p:cNvPr id="420" name="Google Shape;420;p30"/>
          <p:cNvSpPr txBox="1"/>
          <p:nvPr>
            <p:ph idx="4294967295" type="ctrTitle"/>
          </p:nvPr>
        </p:nvSpPr>
        <p:spPr>
          <a:xfrm>
            <a:off x="5722662" y="4046700"/>
            <a:ext cx="8208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t>Year 4</a:t>
            </a:r>
            <a:endParaRPr sz="1000"/>
          </a:p>
        </p:txBody>
      </p:sp>
      <p:sp>
        <p:nvSpPr>
          <p:cNvPr id="421" name="Google Shape;421;p30"/>
          <p:cNvSpPr txBox="1"/>
          <p:nvPr>
            <p:ph idx="4294967295" type="subTitle"/>
          </p:nvPr>
        </p:nvSpPr>
        <p:spPr>
          <a:xfrm>
            <a:off x="5305725" y="4242900"/>
            <a:ext cx="16536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t>16% Growth, Makeable Acquisition</a:t>
            </a:r>
            <a:endParaRPr sz="1000"/>
          </a:p>
        </p:txBody>
      </p:sp>
      <p:sp>
        <p:nvSpPr>
          <p:cNvPr id="422" name="Google Shape;422;p30"/>
          <p:cNvSpPr txBox="1"/>
          <p:nvPr>
            <p:ph idx="4294967295" type="subTitle"/>
          </p:nvPr>
        </p:nvSpPr>
        <p:spPr>
          <a:xfrm>
            <a:off x="4487725" y="1714213"/>
            <a:ext cx="12183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t>14% Growth</a:t>
            </a:r>
            <a:endParaRPr sz="1000"/>
          </a:p>
        </p:txBody>
      </p:sp>
      <p:sp>
        <p:nvSpPr>
          <p:cNvPr id="423" name="Google Shape;423;p30"/>
          <p:cNvSpPr txBox="1"/>
          <p:nvPr>
            <p:ph idx="4294967295" type="subTitle"/>
          </p:nvPr>
        </p:nvSpPr>
        <p:spPr>
          <a:xfrm>
            <a:off x="2460275" y="1714213"/>
            <a:ext cx="1127400" cy="40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000"/>
              <a:t>9% Growth, Loss </a:t>
            </a:r>
            <a:endParaRPr sz="1000"/>
          </a:p>
        </p:txBody>
      </p:sp>
      <p:sp>
        <p:nvSpPr>
          <p:cNvPr id="424" name="Google Shape;424;p30"/>
          <p:cNvSpPr txBox="1"/>
          <p:nvPr>
            <p:ph idx="4294967295" type="ctrTitle"/>
          </p:nvPr>
        </p:nvSpPr>
        <p:spPr>
          <a:xfrm>
            <a:off x="1309675" y="2827625"/>
            <a:ext cx="8856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000"/>
              <a:t>Minimum Viable Product</a:t>
            </a:r>
            <a:endParaRPr sz="1000"/>
          </a:p>
        </p:txBody>
      </p:sp>
      <p:sp>
        <p:nvSpPr>
          <p:cNvPr id="425" name="Google Shape;425;p30"/>
          <p:cNvSpPr txBox="1"/>
          <p:nvPr>
            <p:ph idx="4294967295" type="ctrTitle"/>
          </p:nvPr>
        </p:nvSpPr>
        <p:spPr>
          <a:xfrm>
            <a:off x="6967550" y="2827625"/>
            <a:ext cx="885600" cy="57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latin typeface="Roboto"/>
                <a:ea typeface="Roboto"/>
                <a:cs typeface="Roboto"/>
                <a:sym typeface="Roboto"/>
              </a:rPr>
              <a:t>20% Growth, Looka Acquisition</a:t>
            </a:r>
            <a:endParaRPr sz="1000">
              <a:latin typeface="Roboto"/>
              <a:ea typeface="Roboto"/>
              <a:cs typeface="Roboto"/>
              <a:sym typeface="Roboto"/>
            </a:endParaRPr>
          </a:p>
        </p:txBody>
      </p:sp>
      <p:grpSp>
        <p:nvGrpSpPr>
          <p:cNvPr id="426" name="Google Shape;426;p30"/>
          <p:cNvGrpSpPr/>
          <p:nvPr/>
        </p:nvGrpSpPr>
        <p:grpSpPr>
          <a:xfrm>
            <a:off x="6036382" y="2916256"/>
            <a:ext cx="222293" cy="237986"/>
            <a:chOff x="5029650" y="894850"/>
            <a:chExt cx="1559950" cy="1670075"/>
          </a:xfrm>
        </p:grpSpPr>
        <p:sp>
          <p:nvSpPr>
            <p:cNvPr id="427" name="Google Shape;427;p30"/>
            <p:cNvSpPr/>
            <p:nvPr/>
          </p:nvSpPr>
          <p:spPr>
            <a:xfrm>
              <a:off x="5029650" y="2203275"/>
              <a:ext cx="243300" cy="361650"/>
            </a:xfrm>
            <a:custGeom>
              <a:rect b="b" l="l" r="r" t="t"/>
              <a:pathLst>
                <a:path extrusionOk="0" h="14466" w="9732">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0"/>
            <p:cNvSpPr/>
            <p:nvPr/>
          </p:nvSpPr>
          <p:spPr>
            <a:xfrm>
              <a:off x="5356750" y="1941900"/>
              <a:ext cx="241675" cy="623025"/>
            </a:xfrm>
            <a:custGeom>
              <a:rect b="b" l="l" r="r" t="t"/>
              <a:pathLst>
                <a:path extrusionOk="0" h="24921" w="9667">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0"/>
            <p:cNvSpPr/>
            <p:nvPr/>
          </p:nvSpPr>
          <p:spPr>
            <a:xfrm>
              <a:off x="5836725" y="894850"/>
              <a:ext cx="752875" cy="1670075"/>
            </a:xfrm>
            <a:custGeom>
              <a:rect b="b" l="l" r="r" t="t"/>
              <a:pathLst>
                <a:path extrusionOk="0" h="66803" w="30115">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0"/>
            <p:cNvSpPr/>
            <p:nvPr/>
          </p:nvSpPr>
          <p:spPr>
            <a:xfrm>
              <a:off x="5680575" y="1678900"/>
              <a:ext cx="243300" cy="886025"/>
            </a:xfrm>
            <a:custGeom>
              <a:rect b="b" l="l" r="r" t="t"/>
              <a:pathLst>
                <a:path extrusionOk="0" h="35441" w="9732">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 name="Google Shape;431;p30"/>
          <p:cNvGrpSpPr/>
          <p:nvPr/>
        </p:nvGrpSpPr>
        <p:grpSpPr>
          <a:xfrm>
            <a:off x="4998869" y="2882969"/>
            <a:ext cx="196025" cy="243061"/>
            <a:chOff x="736175" y="1051000"/>
            <a:chExt cx="1678300" cy="2081000"/>
          </a:xfrm>
        </p:grpSpPr>
        <p:sp>
          <p:nvSpPr>
            <p:cNvPr id="432" name="Google Shape;432;p30"/>
            <p:cNvSpPr/>
            <p:nvPr/>
          </p:nvSpPr>
          <p:spPr>
            <a:xfrm>
              <a:off x="849600" y="1051000"/>
              <a:ext cx="1449800" cy="1414800"/>
            </a:xfrm>
            <a:custGeom>
              <a:rect b="b" l="l" r="r" t="t"/>
              <a:pathLst>
                <a:path extrusionOk="0" h="56592" w="57992">
                  <a:moveTo>
                    <a:pt x="29062" y="11507"/>
                  </a:moveTo>
                  <a:cubicBezTo>
                    <a:pt x="38267" y="11507"/>
                    <a:pt x="45762" y="19002"/>
                    <a:pt x="45762" y="28207"/>
                  </a:cubicBezTo>
                  <a:cubicBezTo>
                    <a:pt x="45762" y="37412"/>
                    <a:pt x="38267" y="44842"/>
                    <a:pt x="29062" y="44842"/>
                  </a:cubicBezTo>
                  <a:cubicBezTo>
                    <a:pt x="19857" y="44842"/>
                    <a:pt x="12361" y="37412"/>
                    <a:pt x="12361" y="28207"/>
                  </a:cubicBezTo>
                  <a:cubicBezTo>
                    <a:pt x="12361" y="18936"/>
                    <a:pt x="19857" y="11507"/>
                    <a:pt x="29062" y="11507"/>
                  </a:cubicBezTo>
                  <a:close/>
                  <a:moveTo>
                    <a:pt x="22334" y="0"/>
                  </a:moveTo>
                  <a:cubicBezTo>
                    <a:pt x="20900" y="0"/>
                    <a:pt x="19679" y="822"/>
                    <a:pt x="18673" y="2499"/>
                  </a:cubicBezTo>
                  <a:cubicBezTo>
                    <a:pt x="17095" y="5129"/>
                    <a:pt x="14794" y="6444"/>
                    <a:pt x="11769" y="6444"/>
                  </a:cubicBezTo>
                  <a:cubicBezTo>
                    <a:pt x="8745" y="6444"/>
                    <a:pt x="7167" y="8022"/>
                    <a:pt x="7167" y="11046"/>
                  </a:cubicBezTo>
                  <a:cubicBezTo>
                    <a:pt x="7101" y="14137"/>
                    <a:pt x="5786" y="16438"/>
                    <a:pt x="3222" y="17950"/>
                  </a:cubicBezTo>
                  <a:cubicBezTo>
                    <a:pt x="592" y="19528"/>
                    <a:pt x="0" y="21566"/>
                    <a:pt x="1512" y="24328"/>
                  </a:cubicBezTo>
                  <a:cubicBezTo>
                    <a:pt x="2959" y="26958"/>
                    <a:pt x="2959" y="29654"/>
                    <a:pt x="1512" y="32284"/>
                  </a:cubicBezTo>
                  <a:cubicBezTo>
                    <a:pt x="0" y="34914"/>
                    <a:pt x="592" y="37018"/>
                    <a:pt x="3222" y="38596"/>
                  </a:cubicBezTo>
                  <a:cubicBezTo>
                    <a:pt x="5852" y="40174"/>
                    <a:pt x="7167" y="42475"/>
                    <a:pt x="7167" y="45499"/>
                  </a:cubicBezTo>
                  <a:cubicBezTo>
                    <a:pt x="7233" y="48590"/>
                    <a:pt x="8745" y="50102"/>
                    <a:pt x="11769" y="50102"/>
                  </a:cubicBezTo>
                  <a:cubicBezTo>
                    <a:pt x="14794" y="50102"/>
                    <a:pt x="17095" y="51548"/>
                    <a:pt x="18673" y="54047"/>
                  </a:cubicBezTo>
                  <a:cubicBezTo>
                    <a:pt x="19691" y="55744"/>
                    <a:pt x="20928" y="56592"/>
                    <a:pt x="22384" y="56592"/>
                  </a:cubicBezTo>
                  <a:cubicBezTo>
                    <a:pt x="23185" y="56592"/>
                    <a:pt x="24052" y="56335"/>
                    <a:pt x="24985" y="55822"/>
                  </a:cubicBezTo>
                  <a:cubicBezTo>
                    <a:pt x="26300" y="55066"/>
                    <a:pt x="27648" y="54688"/>
                    <a:pt x="28996" y="54688"/>
                  </a:cubicBezTo>
                  <a:cubicBezTo>
                    <a:pt x="30344" y="54688"/>
                    <a:pt x="31692" y="55066"/>
                    <a:pt x="33007" y="55822"/>
                  </a:cubicBezTo>
                  <a:cubicBezTo>
                    <a:pt x="33942" y="56313"/>
                    <a:pt x="34810" y="56563"/>
                    <a:pt x="35612" y="56563"/>
                  </a:cubicBezTo>
                  <a:cubicBezTo>
                    <a:pt x="37066" y="56563"/>
                    <a:pt x="38302" y="55742"/>
                    <a:pt x="39319" y="54047"/>
                  </a:cubicBezTo>
                  <a:cubicBezTo>
                    <a:pt x="40897" y="51417"/>
                    <a:pt x="43198" y="50102"/>
                    <a:pt x="46222" y="50102"/>
                  </a:cubicBezTo>
                  <a:cubicBezTo>
                    <a:pt x="49247" y="50102"/>
                    <a:pt x="50825" y="48590"/>
                    <a:pt x="50825" y="45499"/>
                  </a:cubicBezTo>
                  <a:cubicBezTo>
                    <a:pt x="50891" y="42475"/>
                    <a:pt x="52206" y="40174"/>
                    <a:pt x="54770" y="38596"/>
                  </a:cubicBezTo>
                  <a:cubicBezTo>
                    <a:pt x="57400" y="37018"/>
                    <a:pt x="57992" y="34914"/>
                    <a:pt x="56479" y="32284"/>
                  </a:cubicBezTo>
                  <a:cubicBezTo>
                    <a:pt x="55033" y="29654"/>
                    <a:pt x="55033" y="26958"/>
                    <a:pt x="56479" y="24328"/>
                  </a:cubicBezTo>
                  <a:cubicBezTo>
                    <a:pt x="57992" y="21698"/>
                    <a:pt x="57400" y="19528"/>
                    <a:pt x="54770" y="17950"/>
                  </a:cubicBezTo>
                  <a:cubicBezTo>
                    <a:pt x="52140" y="16438"/>
                    <a:pt x="50825" y="14137"/>
                    <a:pt x="50825" y="11046"/>
                  </a:cubicBezTo>
                  <a:cubicBezTo>
                    <a:pt x="50759" y="8022"/>
                    <a:pt x="49247" y="6444"/>
                    <a:pt x="46222" y="6444"/>
                  </a:cubicBezTo>
                  <a:cubicBezTo>
                    <a:pt x="43198" y="6378"/>
                    <a:pt x="40897" y="5063"/>
                    <a:pt x="39319" y="2499"/>
                  </a:cubicBezTo>
                  <a:cubicBezTo>
                    <a:pt x="38312" y="822"/>
                    <a:pt x="37092" y="0"/>
                    <a:pt x="35658" y="0"/>
                  </a:cubicBezTo>
                  <a:cubicBezTo>
                    <a:pt x="34843" y="0"/>
                    <a:pt x="33959" y="265"/>
                    <a:pt x="33007" y="789"/>
                  </a:cubicBezTo>
                  <a:cubicBezTo>
                    <a:pt x="31692" y="1546"/>
                    <a:pt x="30344" y="1924"/>
                    <a:pt x="28996" y="1924"/>
                  </a:cubicBezTo>
                  <a:cubicBezTo>
                    <a:pt x="27648" y="1924"/>
                    <a:pt x="26300" y="1546"/>
                    <a:pt x="24985" y="789"/>
                  </a:cubicBezTo>
                  <a:cubicBezTo>
                    <a:pt x="24032" y="265"/>
                    <a:pt x="23148" y="0"/>
                    <a:pt x="22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0"/>
            <p:cNvSpPr/>
            <p:nvPr/>
          </p:nvSpPr>
          <p:spPr>
            <a:xfrm>
              <a:off x="736175" y="2326550"/>
              <a:ext cx="677250" cy="795600"/>
            </a:xfrm>
            <a:custGeom>
              <a:rect b="b" l="l" r="r" t="t"/>
              <a:pathLst>
                <a:path extrusionOk="0" h="31824" w="27090">
                  <a:moveTo>
                    <a:pt x="12493" y="0"/>
                  </a:moveTo>
                  <a:lnTo>
                    <a:pt x="0" y="24591"/>
                  </a:lnTo>
                  <a:lnTo>
                    <a:pt x="0" y="24591"/>
                  </a:lnTo>
                  <a:lnTo>
                    <a:pt x="9994" y="23407"/>
                  </a:lnTo>
                  <a:lnTo>
                    <a:pt x="15517" y="31823"/>
                  </a:lnTo>
                  <a:cubicBezTo>
                    <a:pt x="15517" y="31823"/>
                    <a:pt x="26965" y="8018"/>
                    <a:pt x="27088" y="7890"/>
                  </a:cubicBezTo>
                  <a:lnTo>
                    <a:pt x="27088" y="7890"/>
                  </a:lnTo>
                  <a:cubicBezTo>
                    <a:pt x="27089" y="7890"/>
                    <a:pt x="27089" y="7890"/>
                    <a:pt x="27089" y="7890"/>
                  </a:cubicBezTo>
                  <a:cubicBezTo>
                    <a:pt x="27089" y="7890"/>
                    <a:pt x="27089" y="7890"/>
                    <a:pt x="27089" y="7890"/>
                  </a:cubicBezTo>
                  <a:cubicBezTo>
                    <a:pt x="27089" y="7890"/>
                    <a:pt x="27089" y="7890"/>
                    <a:pt x="27088" y="7890"/>
                  </a:cubicBezTo>
                  <a:lnTo>
                    <a:pt x="27088" y="7890"/>
                  </a:lnTo>
                  <a:cubicBezTo>
                    <a:pt x="21106" y="7758"/>
                    <a:pt x="23473" y="1644"/>
                    <a:pt x="16109" y="1513"/>
                  </a:cubicBezTo>
                  <a:cubicBezTo>
                    <a:pt x="12887" y="1513"/>
                    <a:pt x="12493" y="0"/>
                    <a:pt x="124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0"/>
            <p:cNvSpPr/>
            <p:nvPr/>
          </p:nvSpPr>
          <p:spPr>
            <a:xfrm>
              <a:off x="1727350" y="2349550"/>
              <a:ext cx="687125" cy="782450"/>
            </a:xfrm>
            <a:custGeom>
              <a:rect b="b" l="l" r="r" t="t"/>
              <a:pathLst>
                <a:path extrusionOk="0" h="31298" w="27485">
                  <a:moveTo>
                    <a:pt x="14794" y="1"/>
                  </a:moveTo>
                  <a:cubicBezTo>
                    <a:pt x="5721" y="987"/>
                    <a:pt x="7496" y="3223"/>
                    <a:pt x="5458" y="4998"/>
                  </a:cubicBezTo>
                  <a:cubicBezTo>
                    <a:pt x="3733" y="6816"/>
                    <a:pt x="1710" y="7081"/>
                    <a:pt x="679" y="7081"/>
                  </a:cubicBezTo>
                  <a:cubicBezTo>
                    <a:pt x="257" y="7081"/>
                    <a:pt x="1" y="7036"/>
                    <a:pt x="1" y="7036"/>
                  </a:cubicBezTo>
                  <a:lnTo>
                    <a:pt x="1" y="7036"/>
                  </a:lnTo>
                  <a:lnTo>
                    <a:pt x="14137" y="31298"/>
                  </a:lnTo>
                  <a:lnTo>
                    <a:pt x="17622" y="22356"/>
                  </a:lnTo>
                  <a:lnTo>
                    <a:pt x="27484" y="23671"/>
                  </a:lnTo>
                  <a:lnTo>
                    <a:pt x="147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0"/>
            <p:cNvSpPr/>
            <p:nvPr/>
          </p:nvSpPr>
          <p:spPr>
            <a:xfrm>
              <a:off x="1291750" y="1488225"/>
              <a:ext cx="565475" cy="535900"/>
            </a:xfrm>
            <a:custGeom>
              <a:rect b="b" l="l" r="r" t="t"/>
              <a:pathLst>
                <a:path extrusionOk="0" h="21436" w="22619">
                  <a:moveTo>
                    <a:pt x="11376" y="1"/>
                  </a:moveTo>
                  <a:lnTo>
                    <a:pt x="7825" y="7102"/>
                  </a:lnTo>
                  <a:lnTo>
                    <a:pt x="1" y="8220"/>
                  </a:lnTo>
                  <a:lnTo>
                    <a:pt x="5721" y="13743"/>
                  </a:lnTo>
                  <a:lnTo>
                    <a:pt x="4406" y="21435"/>
                  </a:lnTo>
                  <a:lnTo>
                    <a:pt x="11376" y="17819"/>
                  </a:lnTo>
                  <a:lnTo>
                    <a:pt x="18345" y="21435"/>
                  </a:lnTo>
                  <a:lnTo>
                    <a:pt x="17030" y="13743"/>
                  </a:lnTo>
                  <a:lnTo>
                    <a:pt x="22619" y="8220"/>
                  </a:lnTo>
                  <a:lnTo>
                    <a:pt x="14795" y="7102"/>
                  </a:lnTo>
                  <a:lnTo>
                    <a:pt x="113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 name="Google Shape;436;p30"/>
          <p:cNvGrpSpPr/>
          <p:nvPr/>
        </p:nvGrpSpPr>
        <p:grpSpPr>
          <a:xfrm>
            <a:off x="2932493" y="2881072"/>
            <a:ext cx="160902" cy="226360"/>
            <a:chOff x="2790850" y="955650"/>
            <a:chExt cx="1984000" cy="2791125"/>
          </a:xfrm>
        </p:grpSpPr>
        <p:sp>
          <p:nvSpPr>
            <p:cNvPr id="437" name="Google Shape;437;p30"/>
            <p:cNvSpPr/>
            <p:nvPr/>
          </p:nvSpPr>
          <p:spPr>
            <a:xfrm>
              <a:off x="3259325" y="955650"/>
              <a:ext cx="1048750" cy="1364350"/>
            </a:xfrm>
            <a:custGeom>
              <a:rect b="b" l="l" r="r" t="t"/>
              <a:pathLst>
                <a:path extrusionOk="0" h="54574" w="4195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0"/>
            <p:cNvSpPr/>
            <p:nvPr/>
          </p:nvSpPr>
          <p:spPr>
            <a:xfrm>
              <a:off x="2790850" y="2370925"/>
              <a:ext cx="1984000" cy="1375850"/>
            </a:xfrm>
            <a:custGeom>
              <a:rect b="b" l="l" r="r" t="t"/>
              <a:pathLst>
                <a:path extrusionOk="0" h="55034" w="7936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39" name="Google Shape;439;p30"/>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grpSp>
        <p:nvGrpSpPr>
          <p:cNvPr id="440" name="Google Shape;440;p30"/>
          <p:cNvGrpSpPr/>
          <p:nvPr/>
        </p:nvGrpSpPr>
        <p:grpSpPr>
          <a:xfrm>
            <a:off x="3942624" y="2885279"/>
            <a:ext cx="235607" cy="294716"/>
            <a:chOff x="2905736" y="2888729"/>
            <a:chExt cx="235606" cy="294716"/>
          </a:xfrm>
        </p:grpSpPr>
        <p:sp>
          <p:nvSpPr>
            <p:cNvPr id="441" name="Google Shape;441;p30"/>
            <p:cNvSpPr/>
            <p:nvPr/>
          </p:nvSpPr>
          <p:spPr>
            <a:xfrm>
              <a:off x="2956513" y="2888729"/>
              <a:ext cx="184830" cy="184830"/>
            </a:xfrm>
            <a:custGeom>
              <a:rect b="b" l="l" r="r" t="t"/>
              <a:pathLst>
                <a:path extrusionOk="0" h="11579" w="11579">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0"/>
            <p:cNvSpPr/>
            <p:nvPr/>
          </p:nvSpPr>
          <p:spPr>
            <a:xfrm>
              <a:off x="2978158" y="2928683"/>
              <a:ext cx="123231" cy="105400"/>
            </a:xfrm>
            <a:custGeom>
              <a:rect b="b" l="l" r="r" t="t"/>
              <a:pathLst>
                <a:path extrusionOk="0" h="6603" w="772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0"/>
            <p:cNvSpPr/>
            <p:nvPr/>
          </p:nvSpPr>
          <p:spPr>
            <a:xfrm>
              <a:off x="2905736" y="3051898"/>
              <a:ext cx="130717" cy="131547"/>
            </a:xfrm>
            <a:custGeom>
              <a:rect b="b" l="l" r="r" t="t"/>
              <a:pathLst>
                <a:path extrusionOk="0" h="8241" w="8189">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0"/>
            <p:cNvSpPr/>
            <p:nvPr/>
          </p:nvSpPr>
          <p:spPr>
            <a:xfrm>
              <a:off x="2923215" y="3081030"/>
              <a:ext cx="84936" cy="72550"/>
            </a:xfrm>
            <a:custGeom>
              <a:rect b="b" l="l" r="r" t="t"/>
              <a:pathLst>
                <a:path extrusionOk="0" h="4545" w="5321">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 name="Google Shape;445;p30"/>
          <p:cNvGrpSpPr/>
          <p:nvPr/>
        </p:nvGrpSpPr>
        <p:grpSpPr>
          <a:xfrm>
            <a:off x="7807582" y="4160497"/>
            <a:ext cx="1175051" cy="647023"/>
            <a:chOff x="4309875" y="2078355"/>
            <a:chExt cx="1489670" cy="876013"/>
          </a:xfrm>
        </p:grpSpPr>
        <p:sp>
          <p:nvSpPr>
            <p:cNvPr id="446" name="Google Shape;446;p30"/>
            <p:cNvSpPr/>
            <p:nvPr/>
          </p:nvSpPr>
          <p:spPr>
            <a:xfrm>
              <a:off x="4779305" y="2352108"/>
              <a:ext cx="515936" cy="601520"/>
            </a:xfrm>
            <a:custGeom>
              <a:rect b="b" l="l" r="r" t="t"/>
              <a:pathLst>
                <a:path extrusionOk="0" h="140542" w="99746">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0"/>
            <p:cNvSpPr/>
            <p:nvPr/>
          </p:nvSpPr>
          <p:spPr>
            <a:xfrm>
              <a:off x="4309875" y="2078355"/>
              <a:ext cx="1489670" cy="876013"/>
            </a:xfrm>
            <a:custGeom>
              <a:rect b="b" l="l" r="r" t="t"/>
              <a:pathLst>
                <a:path extrusionOk="0" h="204676" w="287998">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0"/>
            <p:cNvSpPr/>
            <p:nvPr/>
          </p:nvSpPr>
          <p:spPr>
            <a:xfrm>
              <a:off x="4788248" y="2752378"/>
              <a:ext cx="150225" cy="201250"/>
            </a:xfrm>
            <a:custGeom>
              <a:rect b="b" l="l" r="r" t="t"/>
              <a:pathLst>
                <a:path extrusionOk="0" h="47021" w="29043">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0"/>
            <p:cNvSpPr/>
            <p:nvPr/>
          </p:nvSpPr>
          <p:spPr>
            <a:xfrm>
              <a:off x="5115512" y="2795289"/>
              <a:ext cx="168996" cy="156858"/>
            </a:xfrm>
            <a:custGeom>
              <a:rect b="b" l="l" r="r" t="t"/>
              <a:pathLst>
                <a:path extrusionOk="0" h="36649" w="32672">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 name="Google Shape;450;p30"/>
          <p:cNvSpPr txBox="1"/>
          <p:nvPr>
            <p:ph type="ctrTitle"/>
          </p:nvPr>
        </p:nvSpPr>
        <p:spPr>
          <a:xfrm>
            <a:off x="7569050" y="4807525"/>
            <a:ext cx="1652100" cy="377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s" sz="2400">
                <a:solidFill>
                  <a:schemeClr val="accent1"/>
                </a:solidFill>
                <a:latin typeface="Impact"/>
                <a:ea typeface="Impact"/>
                <a:cs typeface="Impact"/>
                <a:sym typeface="Impact"/>
              </a:rPr>
              <a:t>DeepDesign</a:t>
            </a:r>
            <a:endParaRPr sz="2400">
              <a:solidFill>
                <a:schemeClr val="accent1"/>
              </a:solidFill>
              <a:latin typeface="Impact"/>
              <a:ea typeface="Impact"/>
              <a:cs typeface="Impact"/>
              <a:sym typeface="Impact"/>
            </a:endParaRPr>
          </a:p>
        </p:txBody>
      </p:sp>
      <p:sp>
        <p:nvSpPr>
          <p:cNvPr id="451" name="Google Shape;451;p30"/>
          <p:cNvSpPr txBox="1"/>
          <p:nvPr>
            <p:ph idx="4294967295" type="ctrTitle"/>
          </p:nvPr>
        </p:nvSpPr>
        <p:spPr>
          <a:xfrm>
            <a:off x="7072650" y="2645625"/>
            <a:ext cx="885600" cy="29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t>Year 5</a:t>
            </a:r>
            <a:endParaRPr sz="1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31"/>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THE TEAM</a:t>
            </a:r>
            <a:endParaRPr/>
          </a:p>
        </p:txBody>
      </p:sp>
      <p:cxnSp>
        <p:nvCxnSpPr>
          <p:cNvPr id="457" name="Google Shape;457;p31"/>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
        <p:nvSpPr>
          <p:cNvPr id="458" name="Google Shape;458;p31"/>
          <p:cNvSpPr txBox="1"/>
          <p:nvPr>
            <p:ph idx="4294967295" type="ctrTitle"/>
          </p:nvPr>
        </p:nvSpPr>
        <p:spPr>
          <a:xfrm>
            <a:off x="623800" y="1302750"/>
            <a:ext cx="2132700" cy="81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200">
                <a:solidFill>
                  <a:schemeClr val="accent1"/>
                </a:solidFill>
              </a:rPr>
              <a:t>Zach Sisco</a:t>
            </a:r>
            <a:endParaRPr sz="2200">
              <a:solidFill>
                <a:schemeClr val="accent1"/>
              </a:solidFill>
            </a:endParaRPr>
          </a:p>
          <a:p>
            <a:pPr indent="0" lvl="0" marL="0" rtl="0" algn="ctr">
              <a:spcBef>
                <a:spcPts val="0"/>
              </a:spcBef>
              <a:spcAft>
                <a:spcPts val="0"/>
              </a:spcAft>
              <a:buNone/>
            </a:pPr>
            <a:r>
              <a:rPr lang="es" sz="2000"/>
              <a:t>CEO</a:t>
            </a:r>
            <a:endParaRPr sz="2000"/>
          </a:p>
        </p:txBody>
      </p:sp>
      <p:sp>
        <p:nvSpPr>
          <p:cNvPr id="459" name="Google Shape;459;p31"/>
          <p:cNvSpPr txBox="1"/>
          <p:nvPr>
            <p:ph idx="4294967295" type="ctrTitle"/>
          </p:nvPr>
        </p:nvSpPr>
        <p:spPr>
          <a:xfrm>
            <a:off x="6559650" y="3417650"/>
            <a:ext cx="2133000" cy="99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2000"/>
              <a:t>CFO</a:t>
            </a:r>
            <a:endParaRPr sz="2200">
              <a:solidFill>
                <a:schemeClr val="accent1"/>
              </a:solidFill>
            </a:endParaRPr>
          </a:p>
          <a:p>
            <a:pPr indent="0" lvl="0" marL="0" rtl="0" algn="ctr">
              <a:spcBef>
                <a:spcPts val="0"/>
              </a:spcBef>
              <a:spcAft>
                <a:spcPts val="0"/>
              </a:spcAft>
              <a:buNone/>
            </a:pPr>
            <a:r>
              <a:rPr lang="es" sz="2200">
                <a:solidFill>
                  <a:schemeClr val="accent1"/>
                </a:solidFill>
              </a:rPr>
              <a:t>Hedy Makris</a:t>
            </a:r>
            <a:endParaRPr sz="2200">
              <a:solidFill>
                <a:schemeClr val="accent1"/>
              </a:solidFill>
            </a:endParaRPr>
          </a:p>
          <a:p>
            <a:pPr indent="0" lvl="0" marL="0" rtl="0" algn="ctr">
              <a:spcBef>
                <a:spcPts val="0"/>
              </a:spcBef>
              <a:spcAft>
                <a:spcPts val="0"/>
              </a:spcAft>
              <a:buNone/>
            </a:pPr>
            <a:r>
              <a:t/>
            </a:r>
            <a:endParaRPr sz="1200">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s" sz="1200">
                <a:latin typeface="Arial"/>
                <a:ea typeface="Arial"/>
                <a:cs typeface="Arial"/>
                <a:sym typeface="Arial"/>
              </a:rPr>
              <a:t>Financial Risk Analyst, Business Consultant</a:t>
            </a:r>
            <a:endParaRPr sz="2200">
              <a:solidFill>
                <a:schemeClr val="accent1"/>
              </a:solidFill>
            </a:endParaRPr>
          </a:p>
          <a:p>
            <a:pPr indent="0" lvl="0" marL="0" rtl="0" algn="l">
              <a:spcBef>
                <a:spcPts val="0"/>
              </a:spcBef>
              <a:spcAft>
                <a:spcPts val="0"/>
              </a:spcAft>
              <a:buNone/>
            </a:pPr>
            <a:r>
              <a:t/>
            </a:r>
            <a:endParaRPr sz="2200">
              <a:solidFill>
                <a:schemeClr val="accent1"/>
              </a:solidFill>
            </a:endParaRPr>
          </a:p>
          <a:p>
            <a:pPr indent="0" lvl="0" marL="0" rtl="0" algn="l">
              <a:spcBef>
                <a:spcPts val="0"/>
              </a:spcBef>
              <a:spcAft>
                <a:spcPts val="0"/>
              </a:spcAft>
              <a:buClr>
                <a:schemeClr val="dk1"/>
              </a:buClr>
              <a:buSzPts val="1100"/>
              <a:buFont typeface="Arial"/>
              <a:buNone/>
            </a:pPr>
            <a:r>
              <a:t/>
            </a:r>
            <a:endParaRPr sz="2200">
              <a:solidFill>
                <a:schemeClr val="accent1"/>
              </a:solidFill>
            </a:endParaRPr>
          </a:p>
        </p:txBody>
      </p:sp>
      <p:pic>
        <p:nvPicPr>
          <p:cNvPr id="460" name="Google Shape;460;p31"/>
          <p:cNvPicPr preferRelativeResize="0"/>
          <p:nvPr/>
        </p:nvPicPr>
        <p:blipFill>
          <a:blip r:embed="rId3">
            <a:alphaModFix amt="90000"/>
          </a:blip>
          <a:stretch>
            <a:fillRect/>
          </a:stretch>
        </p:blipFill>
        <p:spPr>
          <a:xfrm>
            <a:off x="3374000" y="1489213"/>
            <a:ext cx="1148100" cy="1148100"/>
          </a:xfrm>
          <a:prstGeom prst="rect">
            <a:avLst/>
          </a:prstGeom>
          <a:noFill/>
          <a:ln cap="flat" cmpd="sng" w="9525">
            <a:solidFill>
              <a:schemeClr val="accent1"/>
            </a:solidFill>
            <a:prstDash val="solid"/>
            <a:round/>
            <a:headEnd len="sm" w="sm" type="none"/>
            <a:tailEnd len="sm" w="sm" type="none"/>
          </a:ln>
        </p:spPr>
      </p:pic>
      <p:pic>
        <p:nvPicPr>
          <p:cNvPr id="461" name="Google Shape;461;p31"/>
          <p:cNvPicPr preferRelativeResize="0"/>
          <p:nvPr/>
        </p:nvPicPr>
        <p:blipFill rotWithShape="1">
          <a:blip r:embed="rId4">
            <a:alphaModFix/>
          </a:blip>
          <a:srcRect b="16666" l="0" r="0" t="16666"/>
          <a:stretch/>
        </p:blipFill>
        <p:spPr>
          <a:xfrm>
            <a:off x="3374000" y="2826638"/>
            <a:ext cx="1148100" cy="1148099"/>
          </a:xfrm>
          <a:prstGeom prst="rect">
            <a:avLst/>
          </a:prstGeom>
          <a:noFill/>
          <a:ln cap="flat" cmpd="sng" w="9525">
            <a:solidFill>
              <a:schemeClr val="accent1"/>
            </a:solidFill>
            <a:prstDash val="solid"/>
            <a:round/>
            <a:headEnd len="sm" w="sm" type="none"/>
            <a:tailEnd len="sm" w="sm" type="none"/>
          </a:ln>
        </p:spPr>
      </p:pic>
      <p:pic>
        <p:nvPicPr>
          <p:cNvPr id="462" name="Google Shape;462;p31"/>
          <p:cNvPicPr preferRelativeResize="0"/>
          <p:nvPr/>
        </p:nvPicPr>
        <p:blipFill>
          <a:blip r:embed="rId5">
            <a:alphaModFix amt="90000"/>
          </a:blip>
          <a:stretch>
            <a:fillRect/>
          </a:stretch>
        </p:blipFill>
        <p:spPr>
          <a:xfrm>
            <a:off x="4670175" y="1489213"/>
            <a:ext cx="1148100" cy="1148100"/>
          </a:xfrm>
          <a:prstGeom prst="rect">
            <a:avLst/>
          </a:prstGeom>
          <a:noFill/>
          <a:ln cap="flat" cmpd="sng" w="9525">
            <a:solidFill>
              <a:schemeClr val="accent1"/>
            </a:solidFill>
            <a:prstDash val="solid"/>
            <a:round/>
            <a:headEnd len="sm" w="sm" type="none"/>
            <a:tailEnd len="sm" w="sm" type="none"/>
          </a:ln>
        </p:spPr>
      </p:pic>
      <p:pic>
        <p:nvPicPr>
          <p:cNvPr id="463" name="Google Shape;463;p31"/>
          <p:cNvPicPr preferRelativeResize="0"/>
          <p:nvPr/>
        </p:nvPicPr>
        <p:blipFill>
          <a:blip r:embed="rId5">
            <a:alphaModFix amt="90000"/>
          </a:blip>
          <a:stretch>
            <a:fillRect/>
          </a:stretch>
        </p:blipFill>
        <p:spPr>
          <a:xfrm>
            <a:off x="4667700" y="2826638"/>
            <a:ext cx="1148100" cy="1148100"/>
          </a:xfrm>
          <a:prstGeom prst="rect">
            <a:avLst/>
          </a:prstGeom>
          <a:noFill/>
          <a:ln cap="flat" cmpd="sng" w="9525">
            <a:solidFill>
              <a:schemeClr val="accent1"/>
            </a:solidFill>
            <a:prstDash val="solid"/>
            <a:round/>
            <a:headEnd len="sm" w="sm" type="none"/>
            <a:tailEnd len="sm" w="sm" type="none"/>
          </a:ln>
        </p:spPr>
      </p:pic>
      <p:cxnSp>
        <p:nvCxnSpPr>
          <p:cNvPr id="464" name="Google Shape;464;p31"/>
          <p:cNvCxnSpPr/>
          <p:nvPr/>
        </p:nvCxnSpPr>
        <p:spPr>
          <a:xfrm>
            <a:off x="1900525" y="1887963"/>
            <a:ext cx="1416300" cy="285000"/>
          </a:xfrm>
          <a:prstGeom prst="bentConnector3">
            <a:avLst>
              <a:gd fmla="val 50000" name="adj1"/>
            </a:avLst>
          </a:prstGeom>
          <a:noFill/>
          <a:ln cap="flat" cmpd="sng" w="28575">
            <a:solidFill>
              <a:schemeClr val="lt1"/>
            </a:solidFill>
            <a:prstDash val="solid"/>
            <a:round/>
            <a:headEnd len="med" w="med" type="none"/>
            <a:tailEnd len="med" w="med" type="none"/>
          </a:ln>
        </p:spPr>
      </p:cxnSp>
      <p:cxnSp>
        <p:nvCxnSpPr>
          <p:cNvPr id="465" name="Google Shape;465;p31"/>
          <p:cNvCxnSpPr>
            <a:stCxn id="463" idx="3"/>
          </p:cNvCxnSpPr>
          <p:nvPr/>
        </p:nvCxnSpPr>
        <p:spPr>
          <a:xfrm>
            <a:off x="5815800" y="3400688"/>
            <a:ext cx="1486500" cy="288300"/>
          </a:xfrm>
          <a:prstGeom prst="bentConnector3">
            <a:avLst>
              <a:gd fmla="val 50000" name="adj1"/>
            </a:avLst>
          </a:prstGeom>
          <a:noFill/>
          <a:ln cap="flat" cmpd="sng" w="28575">
            <a:solidFill>
              <a:schemeClr val="lt1"/>
            </a:solidFill>
            <a:prstDash val="solid"/>
            <a:round/>
            <a:headEnd len="med" w="med" type="none"/>
            <a:tailEnd len="med" w="med" type="none"/>
          </a:ln>
        </p:spPr>
      </p:cxnSp>
      <p:sp>
        <p:nvSpPr>
          <p:cNvPr id="466" name="Google Shape;466;p31"/>
          <p:cNvSpPr txBox="1"/>
          <p:nvPr>
            <p:ph idx="4294967295" type="ctrTitle"/>
          </p:nvPr>
        </p:nvSpPr>
        <p:spPr>
          <a:xfrm>
            <a:off x="6559650" y="1302738"/>
            <a:ext cx="22092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2200">
                <a:solidFill>
                  <a:schemeClr val="accent1"/>
                </a:solidFill>
              </a:rPr>
              <a:t>Shreya Gurjar</a:t>
            </a:r>
            <a:endParaRPr sz="2200">
              <a:solidFill>
                <a:schemeClr val="accent1"/>
              </a:solidFill>
            </a:endParaRPr>
          </a:p>
          <a:p>
            <a:pPr indent="0" lvl="0" marL="0" rtl="0" algn="ctr">
              <a:spcBef>
                <a:spcPts val="0"/>
              </a:spcBef>
              <a:spcAft>
                <a:spcPts val="0"/>
              </a:spcAft>
              <a:buNone/>
            </a:pPr>
            <a:r>
              <a:rPr lang="es" sz="2000"/>
              <a:t>CMO</a:t>
            </a:r>
            <a:endParaRPr sz="2000"/>
          </a:p>
        </p:txBody>
      </p:sp>
      <p:cxnSp>
        <p:nvCxnSpPr>
          <p:cNvPr id="467" name="Google Shape;467;p31"/>
          <p:cNvCxnSpPr/>
          <p:nvPr/>
        </p:nvCxnSpPr>
        <p:spPr>
          <a:xfrm flipH="1" rot="10800000">
            <a:off x="5852878" y="1910912"/>
            <a:ext cx="1364100" cy="276000"/>
          </a:xfrm>
          <a:prstGeom prst="bentConnector3">
            <a:avLst>
              <a:gd fmla="val 50000" name="adj1"/>
            </a:avLst>
          </a:prstGeom>
          <a:noFill/>
          <a:ln cap="flat" cmpd="sng" w="28575">
            <a:solidFill>
              <a:schemeClr val="lt1"/>
            </a:solidFill>
            <a:prstDash val="solid"/>
            <a:round/>
            <a:headEnd len="med" w="med" type="none"/>
            <a:tailEnd len="med" w="med" type="none"/>
          </a:ln>
        </p:spPr>
      </p:cxnSp>
      <p:sp>
        <p:nvSpPr>
          <p:cNvPr id="468" name="Google Shape;468;p31"/>
          <p:cNvSpPr txBox="1"/>
          <p:nvPr>
            <p:ph idx="4294967295" type="ctrTitle"/>
          </p:nvPr>
        </p:nvSpPr>
        <p:spPr>
          <a:xfrm>
            <a:off x="311700" y="3382988"/>
            <a:ext cx="2649900" cy="91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2000"/>
              <a:t>CTO</a:t>
            </a:r>
            <a:endParaRPr sz="2200">
              <a:solidFill>
                <a:schemeClr val="accent1"/>
              </a:solidFill>
            </a:endParaRPr>
          </a:p>
          <a:p>
            <a:pPr indent="0" lvl="0" marL="0" rtl="0" algn="l">
              <a:spcBef>
                <a:spcPts val="0"/>
              </a:spcBef>
              <a:spcAft>
                <a:spcPts val="0"/>
              </a:spcAft>
              <a:buNone/>
            </a:pPr>
            <a:r>
              <a:rPr lang="es" sz="2100">
                <a:solidFill>
                  <a:schemeClr val="accent1"/>
                </a:solidFill>
              </a:rPr>
              <a:t>    Jeremy Randolph</a:t>
            </a:r>
            <a:endParaRPr sz="2100"/>
          </a:p>
        </p:txBody>
      </p:sp>
      <p:cxnSp>
        <p:nvCxnSpPr>
          <p:cNvPr id="469" name="Google Shape;469;p31"/>
          <p:cNvCxnSpPr/>
          <p:nvPr/>
        </p:nvCxnSpPr>
        <p:spPr>
          <a:xfrm flipH="1" rot="10800000">
            <a:off x="1992200" y="3417638"/>
            <a:ext cx="1381800" cy="254400"/>
          </a:xfrm>
          <a:prstGeom prst="bentConnector3">
            <a:avLst>
              <a:gd fmla="val 50000" name="adj1"/>
            </a:avLst>
          </a:prstGeom>
          <a:noFill/>
          <a:ln cap="flat" cmpd="sng" w="28575">
            <a:solidFill>
              <a:schemeClr val="lt1"/>
            </a:solidFill>
            <a:prstDash val="solid"/>
            <a:round/>
            <a:headEnd len="med" w="med" type="none"/>
            <a:tailEnd len="med" w="med" type="none"/>
          </a:ln>
        </p:spPr>
      </p:cxnSp>
      <p:pic>
        <p:nvPicPr>
          <p:cNvPr id="470" name="Google Shape;470;p31"/>
          <p:cNvPicPr preferRelativeResize="0"/>
          <p:nvPr/>
        </p:nvPicPr>
        <p:blipFill rotWithShape="1">
          <a:blip r:embed="rId6">
            <a:alphaModFix/>
          </a:blip>
          <a:srcRect b="22396" l="0" r="0" t="0"/>
          <a:stretch/>
        </p:blipFill>
        <p:spPr>
          <a:xfrm>
            <a:off x="4670175" y="1489212"/>
            <a:ext cx="1148100" cy="1148100"/>
          </a:xfrm>
          <a:prstGeom prst="rect">
            <a:avLst/>
          </a:prstGeom>
          <a:noFill/>
          <a:ln cap="flat" cmpd="sng" w="9525">
            <a:solidFill>
              <a:schemeClr val="accent1"/>
            </a:solidFill>
            <a:prstDash val="solid"/>
            <a:round/>
            <a:headEnd len="sm" w="sm" type="none"/>
            <a:tailEnd len="sm" w="sm" type="none"/>
          </a:ln>
        </p:spPr>
      </p:pic>
      <p:pic>
        <p:nvPicPr>
          <p:cNvPr id="471" name="Google Shape;471;p31"/>
          <p:cNvPicPr preferRelativeResize="0"/>
          <p:nvPr/>
        </p:nvPicPr>
        <p:blipFill>
          <a:blip r:embed="rId7">
            <a:alphaModFix/>
          </a:blip>
          <a:stretch>
            <a:fillRect/>
          </a:stretch>
        </p:blipFill>
        <p:spPr>
          <a:xfrm>
            <a:off x="3360525" y="1475750"/>
            <a:ext cx="1175052" cy="1175052"/>
          </a:xfrm>
          <a:prstGeom prst="rect">
            <a:avLst/>
          </a:prstGeom>
          <a:noFill/>
          <a:ln cap="flat" cmpd="sng" w="9525">
            <a:solidFill>
              <a:srgbClr val="FFB215"/>
            </a:solidFill>
            <a:prstDash val="solid"/>
            <a:round/>
            <a:headEnd len="sm" w="sm" type="none"/>
            <a:tailEnd len="sm" w="sm" type="none"/>
          </a:ln>
        </p:spPr>
      </p:pic>
      <p:pic>
        <p:nvPicPr>
          <p:cNvPr id="472" name="Google Shape;472;p31"/>
          <p:cNvPicPr preferRelativeResize="0"/>
          <p:nvPr/>
        </p:nvPicPr>
        <p:blipFill rotWithShape="1">
          <a:blip r:embed="rId8">
            <a:alphaModFix/>
          </a:blip>
          <a:srcRect b="0" l="8825" r="0" t="0"/>
          <a:stretch/>
        </p:blipFill>
        <p:spPr>
          <a:xfrm>
            <a:off x="4667700" y="2836075"/>
            <a:ext cx="1175050" cy="1148075"/>
          </a:xfrm>
          <a:prstGeom prst="rect">
            <a:avLst/>
          </a:prstGeom>
          <a:noFill/>
          <a:ln cap="flat" cmpd="sng" w="9525">
            <a:solidFill>
              <a:srgbClr val="FFB215"/>
            </a:solidFill>
            <a:prstDash val="solid"/>
            <a:round/>
            <a:headEnd len="sm" w="sm" type="none"/>
            <a:tailEnd len="sm" w="sm" type="none"/>
          </a:ln>
        </p:spPr>
      </p:pic>
      <p:sp>
        <p:nvSpPr>
          <p:cNvPr id="473" name="Google Shape;473;p31"/>
          <p:cNvSpPr txBox="1"/>
          <p:nvPr/>
        </p:nvSpPr>
        <p:spPr>
          <a:xfrm>
            <a:off x="498850" y="2041645"/>
            <a:ext cx="2077500" cy="49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FFFFFF"/>
                </a:solidFill>
              </a:rPr>
              <a:t>Tech Consultant, 3 years of Project Management</a:t>
            </a:r>
            <a:endParaRPr sz="1200">
              <a:solidFill>
                <a:srgbClr val="FFFFFF"/>
              </a:solidFill>
            </a:endParaRPr>
          </a:p>
          <a:p>
            <a:pPr indent="0" lvl="0" marL="0" rtl="0" algn="l">
              <a:spcBef>
                <a:spcPts val="0"/>
              </a:spcBef>
              <a:spcAft>
                <a:spcPts val="0"/>
              </a:spcAft>
              <a:buNone/>
            </a:pPr>
            <a:r>
              <a:t/>
            </a:r>
            <a:endParaRPr>
              <a:latin typeface="Roboto Light"/>
              <a:ea typeface="Roboto Light"/>
              <a:cs typeface="Roboto Light"/>
              <a:sym typeface="Roboto Light"/>
            </a:endParaRPr>
          </a:p>
        </p:txBody>
      </p:sp>
      <p:sp>
        <p:nvSpPr>
          <p:cNvPr id="474" name="Google Shape;474;p31"/>
          <p:cNvSpPr txBox="1"/>
          <p:nvPr/>
        </p:nvSpPr>
        <p:spPr>
          <a:xfrm>
            <a:off x="6720900" y="2048875"/>
            <a:ext cx="1886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s" sz="1200">
                <a:solidFill>
                  <a:schemeClr val="lt1"/>
                </a:solidFill>
              </a:rPr>
              <a:t>Market Research &amp; </a:t>
            </a:r>
            <a:endParaRPr sz="1200">
              <a:solidFill>
                <a:schemeClr val="lt1"/>
              </a:solidFill>
            </a:endParaRPr>
          </a:p>
          <a:p>
            <a:pPr indent="0" lvl="0" marL="0" rtl="0" algn="ctr">
              <a:spcBef>
                <a:spcPts val="0"/>
              </a:spcBef>
              <a:spcAft>
                <a:spcPts val="0"/>
              </a:spcAft>
              <a:buClr>
                <a:schemeClr val="dk1"/>
              </a:buClr>
              <a:buSzPts val="1100"/>
              <a:buFont typeface="Arial"/>
              <a:buNone/>
            </a:pPr>
            <a:r>
              <a:rPr lang="es" sz="1200">
                <a:solidFill>
                  <a:schemeClr val="lt1"/>
                </a:solidFill>
              </a:rPr>
              <a:t>Data Analyst</a:t>
            </a:r>
            <a:endParaRPr>
              <a:latin typeface="Roboto Light"/>
              <a:ea typeface="Roboto Light"/>
              <a:cs typeface="Roboto Light"/>
              <a:sym typeface="Roboto Light"/>
            </a:endParaRPr>
          </a:p>
        </p:txBody>
      </p:sp>
      <p:sp>
        <p:nvSpPr>
          <p:cNvPr id="475" name="Google Shape;475;p31"/>
          <p:cNvSpPr txBox="1"/>
          <p:nvPr/>
        </p:nvSpPr>
        <p:spPr>
          <a:xfrm>
            <a:off x="471248" y="4096341"/>
            <a:ext cx="2132700" cy="72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F3F3F3"/>
                </a:solidFill>
              </a:rPr>
              <a:t>2 years of tech development, </a:t>
            </a:r>
            <a:r>
              <a:rPr lang="es" sz="1200">
                <a:solidFill>
                  <a:srgbClr val="FFFFFF"/>
                </a:solidFill>
              </a:rPr>
              <a:t>ETL developer </a:t>
            </a:r>
            <a:endParaRPr sz="1200">
              <a:solidFill>
                <a:srgbClr val="FFFFFF"/>
              </a:solidFill>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grpSp>
        <p:nvGrpSpPr>
          <p:cNvPr id="476" name="Google Shape;476;p31"/>
          <p:cNvGrpSpPr/>
          <p:nvPr/>
        </p:nvGrpSpPr>
        <p:grpSpPr>
          <a:xfrm>
            <a:off x="8398350" y="4581334"/>
            <a:ext cx="629981" cy="317730"/>
            <a:chOff x="4309875" y="2078355"/>
            <a:chExt cx="1489670" cy="876013"/>
          </a:xfrm>
        </p:grpSpPr>
        <p:sp>
          <p:nvSpPr>
            <p:cNvPr id="477" name="Google Shape;477;p31"/>
            <p:cNvSpPr/>
            <p:nvPr/>
          </p:nvSpPr>
          <p:spPr>
            <a:xfrm>
              <a:off x="4779305" y="2352108"/>
              <a:ext cx="515936" cy="601520"/>
            </a:xfrm>
            <a:custGeom>
              <a:rect b="b" l="l" r="r" t="t"/>
              <a:pathLst>
                <a:path extrusionOk="0" h="140542" w="99746">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1"/>
            <p:cNvSpPr/>
            <p:nvPr/>
          </p:nvSpPr>
          <p:spPr>
            <a:xfrm>
              <a:off x="4309875" y="2078355"/>
              <a:ext cx="1489670" cy="876013"/>
            </a:xfrm>
            <a:custGeom>
              <a:rect b="b" l="l" r="r" t="t"/>
              <a:pathLst>
                <a:path extrusionOk="0" h="204676" w="287998">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1"/>
            <p:cNvSpPr/>
            <p:nvPr/>
          </p:nvSpPr>
          <p:spPr>
            <a:xfrm>
              <a:off x="4788248" y="2752378"/>
              <a:ext cx="150225" cy="201250"/>
            </a:xfrm>
            <a:custGeom>
              <a:rect b="b" l="l" r="r" t="t"/>
              <a:pathLst>
                <a:path extrusionOk="0" h="47021" w="29043">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1"/>
            <p:cNvSpPr/>
            <p:nvPr/>
          </p:nvSpPr>
          <p:spPr>
            <a:xfrm>
              <a:off x="5115512" y="2795289"/>
              <a:ext cx="168996" cy="156858"/>
            </a:xfrm>
            <a:custGeom>
              <a:rect b="b" l="l" r="r" t="t"/>
              <a:pathLst>
                <a:path extrusionOk="0" h="36649" w="32672">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 name="Google Shape;481;p31"/>
          <p:cNvSpPr txBox="1"/>
          <p:nvPr>
            <p:ph type="ctrTitle"/>
          </p:nvPr>
        </p:nvSpPr>
        <p:spPr>
          <a:xfrm>
            <a:off x="8056613" y="4807550"/>
            <a:ext cx="12219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 sz="1260">
                <a:solidFill>
                  <a:schemeClr val="accent1"/>
                </a:solidFill>
                <a:latin typeface="Impact"/>
                <a:ea typeface="Impact"/>
                <a:cs typeface="Impact"/>
                <a:sym typeface="Impact"/>
              </a:rPr>
              <a:t>DeepDesign</a:t>
            </a:r>
            <a:endParaRPr sz="1260">
              <a:solidFill>
                <a:schemeClr val="accent1"/>
              </a:solidFill>
              <a:latin typeface="Impact"/>
              <a:ea typeface="Impact"/>
              <a:cs typeface="Impact"/>
              <a:sym typeface="Impac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32"/>
          <p:cNvSpPr txBox="1"/>
          <p:nvPr>
            <p:ph idx="7" type="ctrTitle"/>
          </p:nvPr>
        </p:nvSpPr>
        <p:spPr>
          <a:xfrm>
            <a:off x="311700" y="229175"/>
            <a:ext cx="8520600" cy="606600"/>
          </a:xfrm>
          <a:prstGeom prst="rect">
            <a:avLst/>
          </a:prstGeom>
          <a:ln>
            <a:noFill/>
          </a:ln>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s" sz="3500"/>
              <a:t>DeepDesign VALUATION</a:t>
            </a:r>
            <a:r>
              <a:rPr lang="es"/>
              <a:t> </a:t>
            </a:r>
            <a:endParaRPr/>
          </a:p>
        </p:txBody>
      </p:sp>
      <p:sp>
        <p:nvSpPr>
          <p:cNvPr id="487" name="Google Shape;487;p32"/>
          <p:cNvSpPr txBox="1"/>
          <p:nvPr/>
        </p:nvSpPr>
        <p:spPr>
          <a:xfrm>
            <a:off x="641950" y="5735125"/>
            <a:ext cx="7533600" cy="309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150"/>
              <a:t>Initial Investment $230,000</a:t>
            </a:r>
            <a:endParaRPr sz="3150"/>
          </a:p>
          <a:p>
            <a:pPr indent="0" lvl="0" marL="0" rtl="0" algn="l">
              <a:spcBef>
                <a:spcPts val="0"/>
              </a:spcBef>
              <a:spcAft>
                <a:spcPts val="0"/>
              </a:spcAft>
              <a:buNone/>
            </a:pPr>
            <a:r>
              <a:rPr lang="es" sz="3150"/>
              <a:t>Company’s worth $6.9M (after 5 yrs)</a:t>
            </a:r>
            <a:endParaRPr sz="3150"/>
          </a:p>
          <a:p>
            <a:pPr indent="0" lvl="0" marL="0" rtl="0" algn="l">
              <a:spcBef>
                <a:spcPts val="0"/>
              </a:spcBef>
              <a:spcAft>
                <a:spcPts val="0"/>
              </a:spcAft>
              <a:buNone/>
            </a:pPr>
            <a:r>
              <a:rPr lang="es" sz="3150"/>
              <a:t>Investor’s share 20%</a:t>
            </a:r>
            <a:endParaRPr sz="3150"/>
          </a:p>
          <a:p>
            <a:pPr indent="0" lvl="0" marL="0" rtl="0" algn="l">
              <a:spcBef>
                <a:spcPts val="0"/>
              </a:spcBef>
              <a:spcAft>
                <a:spcPts val="0"/>
              </a:spcAft>
              <a:buNone/>
            </a:pPr>
            <a:r>
              <a:rPr lang="es" sz="3150"/>
              <a:t>Investor will receive $1.4M (after 5 yrs)</a:t>
            </a:r>
            <a:endParaRPr sz="3150"/>
          </a:p>
          <a:p>
            <a:pPr indent="0" lvl="0" marL="0" rtl="0" algn="l">
              <a:spcBef>
                <a:spcPts val="0"/>
              </a:spcBef>
              <a:spcAft>
                <a:spcPts val="0"/>
              </a:spcAft>
              <a:buNone/>
            </a:pPr>
            <a:r>
              <a:rPr lang="es" sz="3150"/>
              <a:t>ROI 6.08x</a:t>
            </a:r>
            <a:endParaRPr sz="3150"/>
          </a:p>
          <a:p>
            <a:pPr indent="0" lvl="0" marL="0" rtl="0" algn="l">
              <a:spcBef>
                <a:spcPts val="0"/>
              </a:spcBef>
              <a:spcAft>
                <a:spcPts val="0"/>
              </a:spcAft>
              <a:buNone/>
            </a:pPr>
            <a:r>
              <a:t/>
            </a:r>
            <a:endParaRPr sz="3150">
              <a:highlight>
                <a:srgbClr val="F2F2F2"/>
              </a:highlight>
            </a:endParaRPr>
          </a:p>
        </p:txBody>
      </p:sp>
      <p:sp>
        <p:nvSpPr>
          <p:cNvPr id="488" name="Google Shape;488;p32"/>
          <p:cNvSpPr txBox="1"/>
          <p:nvPr>
            <p:ph type="ctrTitle"/>
          </p:nvPr>
        </p:nvSpPr>
        <p:spPr>
          <a:xfrm>
            <a:off x="232050" y="872150"/>
            <a:ext cx="3321300" cy="39084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s" sz="2800"/>
              <a:t>Initial Investment</a:t>
            </a:r>
            <a:endParaRPr sz="2800"/>
          </a:p>
          <a:p>
            <a:pPr indent="0" lvl="0" marL="0" rtl="0" algn="ctr">
              <a:spcBef>
                <a:spcPts val="0"/>
              </a:spcBef>
              <a:spcAft>
                <a:spcPts val="0"/>
              </a:spcAft>
              <a:buNone/>
            </a:pPr>
            <a:r>
              <a:t/>
            </a:r>
            <a:endParaRPr sz="2800"/>
          </a:p>
          <a:p>
            <a:pPr indent="0" lvl="0" marL="0" rtl="0" algn="ctr">
              <a:spcBef>
                <a:spcPts val="0"/>
              </a:spcBef>
              <a:spcAft>
                <a:spcPts val="0"/>
              </a:spcAft>
              <a:buNone/>
            </a:pPr>
            <a:r>
              <a:t/>
            </a:r>
            <a:endParaRPr sz="2800"/>
          </a:p>
          <a:p>
            <a:pPr indent="0" lvl="0" marL="0" rtl="0" algn="ctr">
              <a:spcBef>
                <a:spcPts val="0"/>
              </a:spcBef>
              <a:spcAft>
                <a:spcPts val="0"/>
              </a:spcAft>
              <a:buNone/>
            </a:pPr>
            <a:r>
              <a:t/>
            </a:r>
            <a:endParaRPr sz="2800"/>
          </a:p>
          <a:p>
            <a:pPr indent="0" lvl="0" marL="0" rtl="0" algn="ctr">
              <a:spcBef>
                <a:spcPts val="0"/>
              </a:spcBef>
              <a:spcAft>
                <a:spcPts val="0"/>
              </a:spcAft>
              <a:buNone/>
            </a:pPr>
            <a:r>
              <a:t/>
            </a:r>
            <a:endParaRPr sz="2800"/>
          </a:p>
          <a:p>
            <a:pPr indent="0" lvl="0" marL="0" rtl="0" algn="ctr">
              <a:spcBef>
                <a:spcPts val="0"/>
              </a:spcBef>
              <a:spcAft>
                <a:spcPts val="0"/>
              </a:spcAft>
              <a:buNone/>
            </a:pPr>
            <a:r>
              <a:t/>
            </a:r>
            <a:endParaRPr sz="2800"/>
          </a:p>
          <a:p>
            <a:pPr indent="0" lvl="0" marL="0" rtl="0" algn="ctr">
              <a:spcBef>
                <a:spcPts val="0"/>
              </a:spcBef>
              <a:spcAft>
                <a:spcPts val="0"/>
              </a:spcAft>
              <a:buNone/>
            </a:pPr>
            <a:r>
              <a:t/>
            </a:r>
            <a:endParaRPr sz="2800"/>
          </a:p>
          <a:p>
            <a:pPr indent="0" lvl="0" marL="0" rtl="0" algn="ctr">
              <a:spcBef>
                <a:spcPts val="0"/>
              </a:spcBef>
              <a:spcAft>
                <a:spcPts val="0"/>
              </a:spcAft>
              <a:buClr>
                <a:schemeClr val="dk1"/>
              </a:buClr>
              <a:buSzPts val="1100"/>
              <a:buFont typeface="Arial"/>
              <a:buNone/>
            </a:pPr>
            <a:r>
              <a:rPr lang="es" sz="4500">
                <a:solidFill>
                  <a:schemeClr val="accent1"/>
                </a:solidFill>
              </a:rPr>
              <a:t>$360K</a:t>
            </a:r>
            <a:endParaRPr sz="2800"/>
          </a:p>
        </p:txBody>
      </p:sp>
      <p:sp>
        <p:nvSpPr>
          <p:cNvPr id="489" name="Google Shape;489;p32"/>
          <p:cNvSpPr txBox="1"/>
          <p:nvPr>
            <p:ph idx="3" type="ctrTitle"/>
          </p:nvPr>
        </p:nvSpPr>
        <p:spPr>
          <a:xfrm>
            <a:off x="3635250" y="872150"/>
            <a:ext cx="1873500" cy="24726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s" sz="2800"/>
              <a:t>Investor’s Shares</a:t>
            </a:r>
            <a:endParaRPr sz="2800"/>
          </a:p>
          <a:p>
            <a:pPr indent="0" lvl="0" marL="0" rtl="0" algn="ctr">
              <a:spcBef>
                <a:spcPts val="0"/>
              </a:spcBef>
              <a:spcAft>
                <a:spcPts val="0"/>
              </a:spcAft>
              <a:buNone/>
            </a:pPr>
            <a:r>
              <a:t/>
            </a:r>
            <a:endParaRPr sz="2800"/>
          </a:p>
          <a:p>
            <a:pPr indent="0" lvl="0" marL="0" rtl="0" algn="l">
              <a:spcBef>
                <a:spcPts val="0"/>
              </a:spcBef>
              <a:spcAft>
                <a:spcPts val="0"/>
              </a:spcAft>
              <a:buNone/>
            </a:pPr>
            <a:r>
              <a:t/>
            </a:r>
            <a:endParaRPr sz="2800"/>
          </a:p>
          <a:p>
            <a:pPr indent="0" lvl="0" marL="0" rtl="0" algn="ctr">
              <a:spcBef>
                <a:spcPts val="0"/>
              </a:spcBef>
              <a:spcAft>
                <a:spcPts val="0"/>
              </a:spcAft>
              <a:buNone/>
            </a:pPr>
            <a:r>
              <a:rPr lang="es" sz="4500">
                <a:solidFill>
                  <a:schemeClr val="accent1"/>
                </a:solidFill>
              </a:rPr>
              <a:t>16</a:t>
            </a:r>
            <a:r>
              <a:rPr lang="es" sz="4500">
                <a:solidFill>
                  <a:schemeClr val="accent1"/>
                </a:solidFill>
              </a:rPr>
              <a:t>%</a:t>
            </a:r>
            <a:endParaRPr sz="2800"/>
          </a:p>
        </p:txBody>
      </p:sp>
      <p:sp>
        <p:nvSpPr>
          <p:cNvPr id="490" name="Google Shape;490;p32"/>
          <p:cNvSpPr txBox="1"/>
          <p:nvPr>
            <p:ph type="ctrTitle"/>
          </p:nvPr>
        </p:nvSpPr>
        <p:spPr>
          <a:xfrm>
            <a:off x="5590675" y="872150"/>
            <a:ext cx="3241500" cy="24726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sz="2800"/>
          </a:p>
          <a:p>
            <a:pPr indent="0" lvl="0" marL="0" rtl="0" algn="ctr">
              <a:spcBef>
                <a:spcPts val="0"/>
              </a:spcBef>
              <a:spcAft>
                <a:spcPts val="0"/>
              </a:spcAft>
              <a:buNone/>
            </a:pPr>
            <a:r>
              <a:t/>
            </a:r>
            <a:endParaRPr sz="2800"/>
          </a:p>
          <a:p>
            <a:pPr indent="0" lvl="0" marL="0" rtl="0" algn="ctr">
              <a:spcBef>
                <a:spcPts val="0"/>
              </a:spcBef>
              <a:spcAft>
                <a:spcPts val="0"/>
              </a:spcAft>
              <a:buNone/>
            </a:pPr>
            <a:r>
              <a:rPr lang="es" sz="2800"/>
              <a:t>5Y Return</a:t>
            </a:r>
            <a:endParaRPr sz="2800"/>
          </a:p>
          <a:p>
            <a:pPr indent="0" lvl="0" marL="0" rtl="0" algn="ctr">
              <a:spcBef>
                <a:spcPts val="0"/>
              </a:spcBef>
              <a:spcAft>
                <a:spcPts val="0"/>
              </a:spcAft>
              <a:buNone/>
            </a:pPr>
            <a:r>
              <a:t/>
            </a:r>
            <a:endParaRPr sz="1000"/>
          </a:p>
          <a:p>
            <a:pPr indent="0" lvl="0" marL="0" rtl="0" algn="ctr">
              <a:spcBef>
                <a:spcPts val="0"/>
              </a:spcBef>
              <a:spcAft>
                <a:spcPts val="0"/>
              </a:spcAft>
              <a:buNone/>
            </a:pPr>
            <a:r>
              <a:rPr lang="es" sz="2800"/>
              <a:t> </a:t>
            </a:r>
            <a:r>
              <a:rPr lang="es" sz="2800">
                <a:solidFill>
                  <a:srgbClr val="FFFFFF"/>
                </a:solidFill>
              </a:rPr>
              <a:t>ROI: 6.40x</a:t>
            </a:r>
            <a:endParaRPr sz="2800">
              <a:solidFill>
                <a:srgbClr val="FFFFFF"/>
              </a:solidFill>
            </a:endParaRPr>
          </a:p>
          <a:p>
            <a:pPr indent="0" lvl="0" marL="0" rtl="0" algn="ctr">
              <a:spcBef>
                <a:spcPts val="0"/>
              </a:spcBef>
              <a:spcAft>
                <a:spcPts val="0"/>
              </a:spcAft>
              <a:buNone/>
            </a:pPr>
            <a:r>
              <a:t/>
            </a:r>
            <a:endParaRPr sz="1800">
              <a:solidFill>
                <a:srgbClr val="FFFFFF"/>
              </a:solidFill>
            </a:endParaRPr>
          </a:p>
          <a:p>
            <a:pPr indent="0" lvl="0" marL="0" rtl="0" algn="ctr">
              <a:spcBef>
                <a:spcPts val="0"/>
              </a:spcBef>
              <a:spcAft>
                <a:spcPts val="0"/>
              </a:spcAft>
              <a:buNone/>
            </a:pPr>
            <a:r>
              <a:rPr lang="es" sz="3400">
                <a:solidFill>
                  <a:srgbClr val="FFB215"/>
                </a:solidFill>
              </a:rPr>
              <a:t>$8.8M Revenue</a:t>
            </a:r>
            <a:endParaRPr sz="3400">
              <a:solidFill>
                <a:srgbClr val="FFB215"/>
              </a:solidFill>
            </a:endParaRPr>
          </a:p>
          <a:p>
            <a:pPr indent="0" lvl="0" marL="0" rtl="0" algn="ctr">
              <a:spcBef>
                <a:spcPts val="0"/>
              </a:spcBef>
              <a:spcAft>
                <a:spcPts val="0"/>
              </a:spcAft>
              <a:buNone/>
            </a:pPr>
            <a:r>
              <a:rPr lang="es" sz="3400">
                <a:solidFill>
                  <a:srgbClr val="FFB215"/>
                </a:solidFill>
              </a:rPr>
              <a:t>$2.9M Profit</a:t>
            </a:r>
            <a:endParaRPr sz="3400">
              <a:solidFill>
                <a:srgbClr val="FFB215"/>
              </a:solidFill>
            </a:endParaRPr>
          </a:p>
        </p:txBody>
      </p:sp>
      <p:sp>
        <p:nvSpPr>
          <p:cNvPr id="491" name="Google Shape;491;p32"/>
          <p:cNvSpPr txBox="1"/>
          <p:nvPr>
            <p:ph type="ctrTitle"/>
          </p:nvPr>
        </p:nvSpPr>
        <p:spPr>
          <a:xfrm>
            <a:off x="3635250" y="3451925"/>
            <a:ext cx="5197200" cy="1328700"/>
          </a:xfrm>
          <a:prstGeom prst="rect">
            <a:avLst/>
          </a:prstGeom>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2800">
                <a:solidFill>
                  <a:srgbClr val="FFFFFF"/>
                </a:solidFill>
              </a:rPr>
              <a:t>DeepDesign Worth at Year 5:</a:t>
            </a:r>
            <a:r>
              <a:rPr lang="es" sz="4500">
                <a:solidFill>
                  <a:schemeClr val="accent1"/>
                </a:solidFill>
              </a:rPr>
              <a:t> </a:t>
            </a:r>
            <a:r>
              <a:rPr lang="es" sz="3800">
                <a:solidFill>
                  <a:schemeClr val="accent1"/>
                </a:solidFill>
              </a:rPr>
              <a:t>$14.5M</a:t>
            </a:r>
            <a:endParaRPr sz="3800"/>
          </a:p>
        </p:txBody>
      </p:sp>
      <p:pic>
        <p:nvPicPr>
          <p:cNvPr id="492" name="Google Shape;492;p32" title="Chart"/>
          <p:cNvPicPr preferRelativeResize="0"/>
          <p:nvPr/>
        </p:nvPicPr>
        <p:blipFill>
          <a:blip r:embed="rId3">
            <a:alphaModFix/>
          </a:blip>
          <a:stretch>
            <a:fillRect/>
          </a:stretch>
        </p:blipFill>
        <p:spPr>
          <a:xfrm>
            <a:off x="399672" y="1470025"/>
            <a:ext cx="2986053" cy="2553670"/>
          </a:xfrm>
          <a:prstGeom prst="rect">
            <a:avLst/>
          </a:prstGeom>
          <a:noFill/>
          <a:ln>
            <a:noFill/>
          </a:ln>
        </p:spPr>
      </p:pic>
      <p:grpSp>
        <p:nvGrpSpPr>
          <p:cNvPr id="493" name="Google Shape;493;p32"/>
          <p:cNvGrpSpPr/>
          <p:nvPr/>
        </p:nvGrpSpPr>
        <p:grpSpPr>
          <a:xfrm>
            <a:off x="8398350" y="4581334"/>
            <a:ext cx="629981" cy="317730"/>
            <a:chOff x="4309875" y="2078355"/>
            <a:chExt cx="1489670" cy="876013"/>
          </a:xfrm>
        </p:grpSpPr>
        <p:sp>
          <p:nvSpPr>
            <p:cNvPr id="494" name="Google Shape;494;p32"/>
            <p:cNvSpPr/>
            <p:nvPr/>
          </p:nvSpPr>
          <p:spPr>
            <a:xfrm>
              <a:off x="4779305" y="2352108"/>
              <a:ext cx="515936" cy="601520"/>
            </a:xfrm>
            <a:custGeom>
              <a:rect b="b" l="l" r="r" t="t"/>
              <a:pathLst>
                <a:path extrusionOk="0" h="140542" w="99746">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2"/>
            <p:cNvSpPr/>
            <p:nvPr/>
          </p:nvSpPr>
          <p:spPr>
            <a:xfrm>
              <a:off x="4309875" y="2078355"/>
              <a:ext cx="1489670" cy="876013"/>
            </a:xfrm>
            <a:custGeom>
              <a:rect b="b" l="l" r="r" t="t"/>
              <a:pathLst>
                <a:path extrusionOk="0" h="204676" w="287998">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2"/>
            <p:cNvSpPr/>
            <p:nvPr/>
          </p:nvSpPr>
          <p:spPr>
            <a:xfrm>
              <a:off x="4788248" y="2752378"/>
              <a:ext cx="150225" cy="201250"/>
            </a:xfrm>
            <a:custGeom>
              <a:rect b="b" l="l" r="r" t="t"/>
              <a:pathLst>
                <a:path extrusionOk="0" h="47021" w="29043">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2"/>
            <p:cNvSpPr/>
            <p:nvPr/>
          </p:nvSpPr>
          <p:spPr>
            <a:xfrm>
              <a:off x="5115512" y="2795289"/>
              <a:ext cx="168996" cy="156858"/>
            </a:xfrm>
            <a:custGeom>
              <a:rect b="b" l="l" r="r" t="t"/>
              <a:pathLst>
                <a:path extrusionOk="0" h="36649" w="32672">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8" name="Google Shape;498;p32"/>
          <p:cNvSpPr txBox="1"/>
          <p:nvPr>
            <p:ph idx="7" type="ctrTitle"/>
          </p:nvPr>
        </p:nvSpPr>
        <p:spPr>
          <a:xfrm>
            <a:off x="8056613" y="4807550"/>
            <a:ext cx="12219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 sz="1260">
                <a:solidFill>
                  <a:schemeClr val="accent1"/>
                </a:solidFill>
                <a:latin typeface="Impact"/>
                <a:ea typeface="Impact"/>
                <a:cs typeface="Impact"/>
                <a:sym typeface="Impact"/>
              </a:rPr>
              <a:t>DeepDesign</a:t>
            </a:r>
            <a:endParaRPr sz="1260">
              <a:solidFill>
                <a:schemeClr val="accent1"/>
              </a:solidFill>
              <a:latin typeface="Impact"/>
              <a:ea typeface="Impact"/>
              <a:cs typeface="Impact"/>
              <a:sym typeface="Impac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33"/>
          <p:cNvSpPr txBox="1"/>
          <p:nvPr>
            <p:ph idx="4" type="ctrTitle"/>
          </p:nvPr>
        </p:nvSpPr>
        <p:spPr>
          <a:xfrm>
            <a:off x="487825" y="281025"/>
            <a:ext cx="78339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t>BECOME A PARTNER</a:t>
            </a:r>
            <a:endParaRPr sz="3500"/>
          </a:p>
        </p:txBody>
      </p:sp>
      <p:sp>
        <p:nvSpPr>
          <p:cNvPr id="504" name="Google Shape;504;p33"/>
          <p:cNvSpPr txBox="1"/>
          <p:nvPr>
            <p:ph idx="3" type="ctrTitle"/>
          </p:nvPr>
        </p:nvSpPr>
        <p:spPr>
          <a:xfrm>
            <a:off x="253050" y="1188950"/>
            <a:ext cx="3300900" cy="297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sz="4800"/>
          </a:p>
          <a:p>
            <a:pPr indent="0" lvl="0" marL="0" rtl="0" algn="ctr">
              <a:spcBef>
                <a:spcPts val="0"/>
              </a:spcBef>
              <a:spcAft>
                <a:spcPts val="0"/>
              </a:spcAft>
              <a:buNone/>
            </a:pPr>
            <a:r>
              <a:t/>
            </a:r>
            <a:endParaRPr sz="4800"/>
          </a:p>
          <a:p>
            <a:pPr indent="0" lvl="0" marL="0" rtl="0" algn="ctr">
              <a:spcBef>
                <a:spcPts val="0"/>
              </a:spcBef>
              <a:spcAft>
                <a:spcPts val="0"/>
              </a:spcAft>
              <a:buNone/>
            </a:pPr>
            <a:r>
              <a:t/>
            </a:r>
            <a:endParaRPr sz="4800"/>
          </a:p>
          <a:p>
            <a:pPr indent="0" lvl="0" marL="0" rtl="0" algn="ctr">
              <a:spcBef>
                <a:spcPts val="0"/>
              </a:spcBef>
              <a:spcAft>
                <a:spcPts val="0"/>
              </a:spcAft>
              <a:buNone/>
            </a:pPr>
            <a:r>
              <a:t/>
            </a:r>
            <a:endParaRPr sz="4800"/>
          </a:p>
          <a:p>
            <a:pPr indent="0" lvl="0" marL="0" rtl="0" algn="ctr">
              <a:spcBef>
                <a:spcPts val="0"/>
              </a:spcBef>
              <a:spcAft>
                <a:spcPts val="0"/>
              </a:spcAft>
              <a:buNone/>
            </a:pPr>
            <a:r>
              <a:rPr lang="es" sz="4800">
                <a:solidFill>
                  <a:schemeClr val="accent1"/>
                </a:solidFill>
              </a:rPr>
              <a:t>$</a:t>
            </a:r>
            <a:r>
              <a:rPr lang="es" sz="4800"/>
              <a:t>36</a:t>
            </a:r>
            <a:r>
              <a:rPr lang="es" sz="4800">
                <a:solidFill>
                  <a:schemeClr val="accent1"/>
                </a:solidFill>
              </a:rPr>
              <a:t>0,000</a:t>
            </a:r>
            <a:r>
              <a:rPr lang="es" sz="4800"/>
              <a:t> </a:t>
            </a:r>
            <a:r>
              <a:rPr lang="es" sz="4800">
                <a:solidFill>
                  <a:schemeClr val="lt1"/>
                </a:solidFill>
              </a:rPr>
              <a:t>for </a:t>
            </a:r>
            <a:r>
              <a:rPr lang="es" sz="4800"/>
              <a:t>16</a:t>
            </a:r>
            <a:r>
              <a:rPr lang="es" sz="4800">
                <a:solidFill>
                  <a:schemeClr val="accent1"/>
                </a:solidFill>
              </a:rPr>
              <a:t>%</a:t>
            </a:r>
            <a:endParaRPr sz="4800">
              <a:solidFill>
                <a:schemeClr val="accent1"/>
              </a:solidFill>
            </a:endParaRPr>
          </a:p>
          <a:p>
            <a:pPr indent="0" lvl="0" marL="0" rtl="0" algn="ctr">
              <a:spcBef>
                <a:spcPts val="0"/>
              </a:spcBef>
              <a:spcAft>
                <a:spcPts val="0"/>
              </a:spcAft>
              <a:buNone/>
            </a:pPr>
            <a:r>
              <a:t/>
            </a:r>
            <a:endParaRPr sz="2000">
              <a:solidFill>
                <a:schemeClr val="lt1"/>
              </a:solidFill>
              <a:latin typeface="Roboto Light"/>
              <a:ea typeface="Roboto Light"/>
              <a:cs typeface="Roboto Light"/>
              <a:sym typeface="Roboto Light"/>
            </a:endParaRPr>
          </a:p>
          <a:p>
            <a:pPr indent="0" lvl="0" marL="0" rtl="0" algn="ctr">
              <a:spcBef>
                <a:spcPts val="0"/>
              </a:spcBef>
              <a:spcAft>
                <a:spcPts val="0"/>
              </a:spcAft>
              <a:buNone/>
            </a:pPr>
            <a:r>
              <a:rPr lang="es" sz="2000">
                <a:solidFill>
                  <a:schemeClr val="lt1"/>
                </a:solidFill>
                <a:latin typeface="Roboto Light"/>
                <a:ea typeface="Roboto Light"/>
                <a:cs typeface="Roboto Light"/>
                <a:sym typeface="Roboto Light"/>
              </a:rPr>
              <a:t>ROI: 6.40x</a:t>
            </a:r>
            <a:endParaRPr sz="2000">
              <a:solidFill>
                <a:schemeClr val="lt1"/>
              </a:solidFill>
              <a:latin typeface="Roboto Light"/>
              <a:ea typeface="Roboto Light"/>
              <a:cs typeface="Roboto Light"/>
              <a:sym typeface="Roboto Light"/>
            </a:endParaRPr>
          </a:p>
          <a:p>
            <a:pPr indent="0" lvl="0" marL="0" rtl="0" algn="ctr">
              <a:spcBef>
                <a:spcPts val="0"/>
              </a:spcBef>
              <a:spcAft>
                <a:spcPts val="0"/>
              </a:spcAft>
              <a:buNone/>
            </a:pPr>
            <a:r>
              <a:t/>
            </a:r>
            <a:endParaRPr sz="2800">
              <a:solidFill>
                <a:schemeClr val="lt1"/>
              </a:solidFill>
              <a:latin typeface="Roboto Light"/>
              <a:ea typeface="Roboto Light"/>
              <a:cs typeface="Roboto Light"/>
              <a:sym typeface="Roboto Light"/>
            </a:endParaRPr>
          </a:p>
        </p:txBody>
      </p:sp>
      <p:pic>
        <p:nvPicPr>
          <p:cNvPr id="505" name="Google Shape;505;p33" title="Chart"/>
          <p:cNvPicPr preferRelativeResize="0"/>
          <p:nvPr/>
        </p:nvPicPr>
        <p:blipFill>
          <a:blip r:embed="rId3">
            <a:alphaModFix/>
          </a:blip>
          <a:stretch>
            <a:fillRect/>
          </a:stretch>
        </p:blipFill>
        <p:spPr>
          <a:xfrm>
            <a:off x="3553950" y="1188950"/>
            <a:ext cx="5266200" cy="3196549"/>
          </a:xfrm>
          <a:prstGeom prst="rect">
            <a:avLst/>
          </a:prstGeom>
          <a:noFill/>
          <a:ln>
            <a:noFill/>
          </a:ln>
        </p:spPr>
      </p:pic>
      <p:grpSp>
        <p:nvGrpSpPr>
          <p:cNvPr id="506" name="Google Shape;506;p33"/>
          <p:cNvGrpSpPr/>
          <p:nvPr/>
        </p:nvGrpSpPr>
        <p:grpSpPr>
          <a:xfrm>
            <a:off x="8398350" y="4581334"/>
            <a:ext cx="629981" cy="317730"/>
            <a:chOff x="4309875" y="2078355"/>
            <a:chExt cx="1489670" cy="876013"/>
          </a:xfrm>
        </p:grpSpPr>
        <p:sp>
          <p:nvSpPr>
            <p:cNvPr id="507" name="Google Shape;507;p33"/>
            <p:cNvSpPr/>
            <p:nvPr/>
          </p:nvSpPr>
          <p:spPr>
            <a:xfrm>
              <a:off x="4779305" y="2352108"/>
              <a:ext cx="515936" cy="601520"/>
            </a:xfrm>
            <a:custGeom>
              <a:rect b="b" l="l" r="r" t="t"/>
              <a:pathLst>
                <a:path extrusionOk="0" h="140542" w="99746">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3"/>
            <p:cNvSpPr/>
            <p:nvPr/>
          </p:nvSpPr>
          <p:spPr>
            <a:xfrm>
              <a:off x="4309875" y="2078355"/>
              <a:ext cx="1489670" cy="876013"/>
            </a:xfrm>
            <a:custGeom>
              <a:rect b="b" l="l" r="r" t="t"/>
              <a:pathLst>
                <a:path extrusionOk="0" h="204676" w="287998">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3"/>
            <p:cNvSpPr/>
            <p:nvPr/>
          </p:nvSpPr>
          <p:spPr>
            <a:xfrm>
              <a:off x="4788248" y="2752378"/>
              <a:ext cx="150225" cy="201250"/>
            </a:xfrm>
            <a:custGeom>
              <a:rect b="b" l="l" r="r" t="t"/>
              <a:pathLst>
                <a:path extrusionOk="0" h="47021" w="29043">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3"/>
            <p:cNvSpPr/>
            <p:nvPr/>
          </p:nvSpPr>
          <p:spPr>
            <a:xfrm>
              <a:off x="5115512" y="2795289"/>
              <a:ext cx="168996" cy="156858"/>
            </a:xfrm>
            <a:custGeom>
              <a:rect b="b" l="l" r="r" t="t"/>
              <a:pathLst>
                <a:path extrusionOk="0" h="36649" w="32672">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 name="Google Shape;511;p33"/>
          <p:cNvSpPr txBox="1"/>
          <p:nvPr>
            <p:ph idx="4" type="ctrTitle"/>
          </p:nvPr>
        </p:nvSpPr>
        <p:spPr>
          <a:xfrm>
            <a:off x="8056613" y="4807550"/>
            <a:ext cx="12219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 sz="1260">
                <a:solidFill>
                  <a:schemeClr val="accent1"/>
                </a:solidFill>
                <a:latin typeface="Impact"/>
                <a:ea typeface="Impact"/>
                <a:cs typeface="Impact"/>
                <a:sym typeface="Impact"/>
              </a:rPr>
              <a:t>DeepDesign</a:t>
            </a:r>
            <a:endParaRPr sz="1260">
              <a:solidFill>
                <a:schemeClr val="accent1"/>
              </a:solidFill>
              <a:latin typeface="Impact"/>
              <a:ea typeface="Impact"/>
              <a:cs typeface="Impact"/>
              <a:sym typeface="Impac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515" name="Shape 515"/>
        <p:cNvGrpSpPr/>
        <p:nvPr/>
      </p:nvGrpSpPr>
      <p:grpSpPr>
        <a:xfrm>
          <a:off x="0" y="0"/>
          <a:ext cx="0" cy="0"/>
          <a:chOff x="0" y="0"/>
          <a:chExt cx="0" cy="0"/>
        </a:xfrm>
      </p:grpSpPr>
      <p:sp>
        <p:nvSpPr>
          <p:cNvPr id="516" name="Google Shape;516;p34"/>
          <p:cNvSpPr txBox="1"/>
          <p:nvPr>
            <p:ph type="ctrTitle"/>
          </p:nvPr>
        </p:nvSpPr>
        <p:spPr>
          <a:xfrm>
            <a:off x="3986575" y="1429225"/>
            <a:ext cx="3578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THANKS!</a:t>
            </a:r>
            <a:endParaRPr/>
          </a:p>
        </p:txBody>
      </p:sp>
      <p:sp>
        <p:nvSpPr>
          <p:cNvPr id="517" name="Google Shape;517;p34"/>
          <p:cNvSpPr txBox="1"/>
          <p:nvPr>
            <p:ph idx="1" type="subTitle"/>
          </p:nvPr>
        </p:nvSpPr>
        <p:spPr>
          <a:xfrm>
            <a:off x="4062775" y="2035825"/>
            <a:ext cx="4470900" cy="187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000"/>
              <a:t>Does anyone have any questions?</a:t>
            </a:r>
            <a:endParaRPr sz="2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p:txBody>
      </p:sp>
      <p:grpSp>
        <p:nvGrpSpPr>
          <p:cNvPr id="518" name="Google Shape;518;p34"/>
          <p:cNvGrpSpPr/>
          <p:nvPr/>
        </p:nvGrpSpPr>
        <p:grpSpPr>
          <a:xfrm flipH="1">
            <a:off x="-4531426" y="-117297"/>
            <a:ext cx="7324051" cy="5378088"/>
            <a:chOff x="238125" y="262775"/>
            <a:chExt cx="7092825" cy="5151425"/>
          </a:xfrm>
        </p:grpSpPr>
        <p:sp>
          <p:nvSpPr>
            <p:cNvPr id="519" name="Google Shape;519;p34"/>
            <p:cNvSpPr/>
            <p:nvPr/>
          </p:nvSpPr>
          <p:spPr>
            <a:xfrm>
              <a:off x="4565450" y="4835675"/>
              <a:ext cx="850200" cy="445800"/>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4"/>
            <p:cNvSpPr/>
            <p:nvPr/>
          </p:nvSpPr>
          <p:spPr>
            <a:xfrm>
              <a:off x="5848675" y="1425000"/>
              <a:ext cx="423525" cy="132575"/>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4"/>
            <p:cNvSpPr/>
            <p:nvPr/>
          </p:nvSpPr>
          <p:spPr>
            <a:xfrm>
              <a:off x="5941025" y="1557925"/>
              <a:ext cx="238825" cy="95175"/>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4"/>
            <p:cNvSpPr/>
            <p:nvPr/>
          </p:nvSpPr>
          <p:spPr>
            <a:xfrm>
              <a:off x="6009475" y="1680125"/>
              <a:ext cx="119425" cy="102525"/>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4"/>
            <p:cNvSpPr/>
            <p:nvPr/>
          </p:nvSpPr>
          <p:spPr>
            <a:xfrm>
              <a:off x="5753150" y="1286475"/>
              <a:ext cx="614575" cy="170775"/>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4"/>
            <p:cNvSpPr/>
            <p:nvPr/>
          </p:nvSpPr>
          <p:spPr>
            <a:xfrm>
              <a:off x="1997375" y="1099025"/>
              <a:ext cx="3593400" cy="4136275"/>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4"/>
            <p:cNvSpPr/>
            <p:nvPr/>
          </p:nvSpPr>
          <p:spPr>
            <a:xfrm>
              <a:off x="2271225" y="2928325"/>
              <a:ext cx="977575" cy="976000"/>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4"/>
            <p:cNvSpPr/>
            <p:nvPr/>
          </p:nvSpPr>
          <p:spPr>
            <a:xfrm>
              <a:off x="3957250" y="2998400"/>
              <a:ext cx="25" cy="25"/>
            </a:xfrm>
            <a:custGeom>
              <a:rect b="b" l="l" r="r" t="t"/>
              <a:pathLst>
                <a:path extrusionOk="0" h="1" w="1">
                  <a:moveTo>
                    <a:pt x="1" y="0"/>
                  </a:move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4"/>
            <p:cNvSpPr/>
            <p:nvPr/>
          </p:nvSpPr>
          <p:spPr>
            <a:xfrm>
              <a:off x="3307675" y="2819750"/>
              <a:ext cx="697375" cy="688475"/>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4"/>
            <p:cNvSpPr/>
            <p:nvPr/>
          </p:nvSpPr>
          <p:spPr>
            <a:xfrm>
              <a:off x="2445675" y="3165225"/>
              <a:ext cx="592975" cy="501025"/>
            </a:xfrm>
            <a:custGeom>
              <a:rect b="b" l="l" r="r" t="t"/>
              <a:pathLst>
                <a:path extrusionOk="0" h="20041" w="23719">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4"/>
            <p:cNvSpPr/>
            <p:nvPr/>
          </p:nvSpPr>
          <p:spPr>
            <a:xfrm>
              <a:off x="3481225" y="3027000"/>
              <a:ext cx="333850" cy="275925"/>
            </a:xfrm>
            <a:custGeom>
              <a:rect b="b" l="l" r="r" t="t"/>
              <a:pathLst>
                <a:path extrusionOk="0" h="11037" w="13354">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4"/>
            <p:cNvSpPr/>
            <p:nvPr/>
          </p:nvSpPr>
          <p:spPr>
            <a:xfrm>
              <a:off x="639325" y="2213475"/>
              <a:ext cx="444225" cy="442625"/>
            </a:xfrm>
            <a:custGeom>
              <a:rect b="b" l="l" r="r" t="t"/>
              <a:pathLst>
                <a:path extrusionOk="0" h="17705" w="17769">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4"/>
            <p:cNvSpPr/>
            <p:nvPr/>
          </p:nvSpPr>
          <p:spPr>
            <a:xfrm>
              <a:off x="1112175" y="2165725"/>
              <a:ext cx="313675" cy="310475"/>
            </a:xfrm>
            <a:custGeom>
              <a:rect b="b" l="l" r="r" t="t"/>
              <a:pathLst>
                <a:path extrusionOk="0" h="12419" w="12547">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4"/>
            <p:cNvSpPr/>
            <p:nvPr/>
          </p:nvSpPr>
          <p:spPr>
            <a:xfrm>
              <a:off x="4310700" y="22087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4"/>
            <p:cNvSpPr/>
            <p:nvPr/>
          </p:nvSpPr>
          <p:spPr>
            <a:xfrm>
              <a:off x="4310700" y="234562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4"/>
            <p:cNvSpPr/>
            <p:nvPr/>
          </p:nvSpPr>
          <p:spPr>
            <a:xfrm>
              <a:off x="4310700" y="2482550"/>
              <a:ext cx="1028525" cy="39825"/>
            </a:xfrm>
            <a:custGeom>
              <a:rect b="b" l="l" r="r" t="t"/>
              <a:pathLst>
                <a:path extrusionOk="0" h="1593" w="41141">
                  <a:moveTo>
                    <a:pt x="1" y="0"/>
                  </a:moveTo>
                  <a:lnTo>
                    <a:pt x="1" y="1593"/>
                  </a:lnTo>
                  <a:lnTo>
                    <a:pt x="41140" y="1593"/>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4"/>
            <p:cNvSpPr/>
            <p:nvPr/>
          </p:nvSpPr>
          <p:spPr>
            <a:xfrm>
              <a:off x="4310700" y="2621050"/>
              <a:ext cx="1028525" cy="39850"/>
            </a:xfrm>
            <a:custGeom>
              <a:rect b="b" l="l" r="r" t="t"/>
              <a:pathLst>
                <a:path extrusionOk="0" h="1594"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4"/>
            <p:cNvSpPr/>
            <p:nvPr/>
          </p:nvSpPr>
          <p:spPr>
            <a:xfrm>
              <a:off x="4310700" y="275797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4"/>
            <p:cNvSpPr/>
            <p:nvPr/>
          </p:nvSpPr>
          <p:spPr>
            <a:xfrm>
              <a:off x="4310700" y="28949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4"/>
            <p:cNvSpPr/>
            <p:nvPr/>
          </p:nvSpPr>
          <p:spPr>
            <a:xfrm>
              <a:off x="4310700" y="3031825"/>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4"/>
            <p:cNvSpPr/>
            <p:nvPr/>
          </p:nvSpPr>
          <p:spPr>
            <a:xfrm>
              <a:off x="4310700" y="3168750"/>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4"/>
            <p:cNvSpPr/>
            <p:nvPr/>
          </p:nvSpPr>
          <p:spPr>
            <a:xfrm>
              <a:off x="4310700" y="3305675"/>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4"/>
            <p:cNvSpPr/>
            <p:nvPr/>
          </p:nvSpPr>
          <p:spPr>
            <a:xfrm>
              <a:off x="4310700" y="344257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4"/>
            <p:cNvSpPr/>
            <p:nvPr/>
          </p:nvSpPr>
          <p:spPr>
            <a:xfrm>
              <a:off x="4310700" y="35795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4"/>
            <p:cNvSpPr/>
            <p:nvPr/>
          </p:nvSpPr>
          <p:spPr>
            <a:xfrm>
              <a:off x="4310700" y="3716425"/>
              <a:ext cx="1028525" cy="39825"/>
            </a:xfrm>
            <a:custGeom>
              <a:rect b="b" l="l" r="r" t="t"/>
              <a:pathLst>
                <a:path extrusionOk="0" h="1593" w="41141">
                  <a:moveTo>
                    <a:pt x="1" y="0"/>
                  </a:moveTo>
                  <a:lnTo>
                    <a:pt x="1" y="1593"/>
                  </a:lnTo>
                  <a:lnTo>
                    <a:pt x="41140" y="1593"/>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4"/>
            <p:cNvSpPr/>
            <p:nvPr/>
          </p:nvSpPr>
          <p:spPr>
            <a:xfrm>
              <a:off x="2293525" y="2208700"/>
              <a:ext cx="1776800" cy="39825"/>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4"/>
            <p:cNvSpPr/>
            <p:nvPr/>
          </p:nvSpPr>
          <p:spPr>
            <a:xfrm>
              <a:off x="2293525" y="2345625"/>
              <a:ext cx="1776800" cy="39825"/>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4"/>
            <p:cNvSpPr/>
            <p:nvPr/>
          </p:nvSpPr>
          <p:spPr>
            <a:xfrm>
              <a:off x="2293525" y="2482550"/>
              <a:ext cx="1776800" cy="39825"/>
            </a:xfrm>
            <a:custGeom>
              <a:rect b="b" l="l" r="r" t="t"/>
              <a:pathLst>
                <a:path extrusionOk="0" h="1593" w="71072">
                  <a:moveTo>
                    <a:pt x="0" y="0"/>
                  </a:moveTo>
                  <a:lnTo>
                    <a:pt x="0" y="1593"/>
                  </a:lnTo>
                  <a:lnTo>
                    <a:pt x="71071" y="1593"/>
                  </a:lnTo>
                  <a:lnTo>
                    <a:pt x="7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4"/>
            <p:cNvSpPr/>
            <p:nvPr/>
          </p:nvSpPr>
          <p:spPr>
            <a:xfrm>
              <a:off x="2293525" y="2621050"/>
              <a:ext cx="1195675" cy="39850"/>
            </a:xfrm>
            <a:custGeom>
              <a:rect b="b" l="l" r="r" t="t"/>
              <a:pathLst>
                <a:path extrusionOk="0" h="1594" w="47827">
                  <a:moveTo>
                    <a:pt x="0" y="1"/>
                  </a:moveTo>
                  <a:lnTo>
                    <a:pt x="0" y="1593"/>
                  </a:lnTo>
                  <a:lnTo>
                    <a:pt x="47827" y="1593"/>
                  </a:lnTo>
                  <a:lnTo>
                    <a:pt x="478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4"/>
            <p:cNvSpPr/>
            <p:nvPr/>
          </p:nvSpPr>
          <p:spPr>
            <a:xfrm>
              <a:off x="4430100" y="1931675"/>
              <a:ext cx="730800" cy="119450"/>
            </a:xfrm>
            <a:custGeom>
              <a:rect b="b" l="l" r="r" t="t"/>
              <a:pathLst>
                <a:path extrusionOk="0" h="4778" w="29232">
                  <a:moveTo>
                    <a:pt x="1" y="1"/>
                  </a:moveTo>
                  <a:lnTo>
                    <a:pt x="1" y="4777"/>
                  </a:lnTo>
                  <a:lnTo>
                    <a:pt x="29232" y="4777"/>
                  </a:lnTo>
                  <a:lnTo>
                    <a:pt x="292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4"/>
            <p:cNvSpPr/>
            <p:nvPr/>
          </p:nvSpPr>
          <p:spPr>
            <a:xfrm>
              <a:off x="2817325" y="1931675"/>
              <a:ext cx="729200" cy="119450"/>
            </a:xfrm>
            <a:custGeom>
              <a:rect b="b" l="l" r="r" t="t"/>
              <a:pathLst>
                <a:path extrusionOk="0" h="4778" w="29168">
                  <a:moveTo>
                    <a:pt x="0" y="1"/>
                  </a:moveTo>
                  <a:lnTo>
                    <a:pt x="0" y="4777"/>
                  </a:lnTo>
                  <a:lnTo>
                    <a:pt x="29167" y="4777"/>
                  </a:lnTo>
                  <a:lnTo>
                    <a:pt x="291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4"/>
            <p:cNvSpPr/>
            <p:nvPr/>
          </p:nvSpPr>
          <p:spPr>
            <a:xfrm>
              <a:off x="628175" y="3272225"/>
              <a:ext cx="765825" cy="1550725"/>
            </a:xfrm>
            <a:custGeom>
              <a:rect b="b" l="l" r="r" t="t"/>
              <a:pathLst>
                <a:path extrusionOk="0" h="62029" w="30633">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4"/>
            <p:cNvSpPr/>
            <p:nvPr/>
          </p:nvSpPr>
          <p:spPr>
            <a:xfrm>
              <a:off x="972075" y="4366000"/>
              <a:ext cx="79625" cy="398050"/>
            </a:xfrm>
            <a:custGeom>
              <a:rect b="b" l="l" r="r" t="t"/>
              <a:pathLst>
                <a:path extrusionOk="0" h="15922" w="3185">
                  <a:moveTo>
                    <a:pt x="0" y="1"/>
                  </a:moveTo>
                  <a:lnTo>
                    <a:pt x="0" y="15922"/>
                  </a:lnTo>
                  <a:lnTo>
                    <a:pt x="3185" y="15922"/>
                  </a:lnTo>
                  <a:lnTo>
                    <a:pt x="318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4"/>
            <p:cNvSpPr/>
            <p:nvPr/>
          </p:nvSpPr>
          <p:spPr>
            <a:xfrm>
              <a:off x="2436800" y="685075"/>
              <a:ext cx="213375" cy="214950"/>
            </a:xfrm>
            <a:custGeom>
              <a:rect b="b" l="l" r="r" t="t"/>
              <a:pathLst>
                <a:path extrusionOk="0" h="8598" w="8535">
                  <a:moveTo>
                    <a:pt x="1" y="0"/>
                  </a:moveTo>
                  <a:lnTo>
                    <a:pt x="1"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4"/>
            <p:cNvSpPr/>
            <p:nvPr/>
          </p:nvSpPr>
          <p:spPr>
            <a:xfrm>
              <a:off x="2791850" y="685075"/>
              <a:ext cx="213350" cy="214950"/>
            </a:xfrm>
            <a:custGeom>
              <a:rect b="b" l="l" r="r" t="t"/>
              <a:pathLst>
                <a:path extrusionOk="0" h="8598" w="8534">
                  <a:moveTo>
                    <a:pt x="0" y="0"/>
                  </a:moveTo>
                  <a:lnTo>
                    <a:pt x="0"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4"/>
            <p:cNvSpPr/>
            <p:nvPr/>
          </p:nvSpPr>
          <p:spPr>
            <a:xfrm>
              <a:off x="3146875" y="685075"/>
              <a:ext cx="213375" cy="214950"/>
            </a:xfrm>
            <a:custGeom>
              <a:rect b="b" l="l" r="r" t="t"/>
              <a:pathLst>
                <a:path extrusionOk="0" h="8598" w="8535">
                  <a:moveTo>
                    <a:pt x="1" y="0"/>
                  </a:moveTo>
                  <a:lnTo>
                    <a:pt x="1"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4"/>
            <p:cNvSpPr/>
            <p:nvPr/>
          </p:nvSpPr>
          <p:spPr>
            <a:xfrm>
              <a:off x="2258475" y="570450"/>
              <a:ext cx="1280075" cy="444200"/>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4"/>
            <p:cNvSpPr/>
            <p:nvPr/>
          </p:nvSpPr>
          <p:spPr>
            <a:xfrm>
              <a:off x="4947550" y="262775"/>
              <a:ext cx="1147925" cy="384100"/>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4"/>
            <p:cNvSpPr/>
            <p:nvPr/>
          </p:nvSpPr>
          <p:spPr>
            <a:xfrm>
              <a:off x="5336025" y="1923725"/>
              <a:ext cx="162400" cy="135350"/>
            </a:xfrm>
            <a:custGeom>
              <a:rect b="b" l="l" r="r" t="t"/>
              <a:pathLst>
                <a:path extrusionOk="0" h="5414" w="6496">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4"/>
            <p:cNvSpPr/>
            <p:nvPr/>
          </p:nvSpPr>
          <p:spPr>
            <a:xfrm>
              <a:off x="2651725" y="4047575"/>
              <a:ext cx="135375" cy="116250"/>
            </a:xfrm>
            <a:custGeom>
              <a:rect b="b" l="l" r="r" t="t"/>
              <a:pathLst>
                <a:path extrusionOk="0" h="4650" w="5415">
                  <a:moveTo>
                    <a:pt x="2739" y="1"/>
                  </a:moveTo>
                  <a:lnTo>
                    <a:pt x="1" y="4650"/>
                  </a:lnTo>
                  <a:lnTo>
                    <a:pt x="5414" y="4650"/>
                  </a:lnTo>
                  <a:lnTo>
                    <a:pt x="27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4"/>
            <p:cNvSpPr/>
            <p:nvPr/>
          </p:nvSpPr>
          <p:spPr>
            <a:xfrm>
              <a:off x="2481375" y="1923725"/>
              <a:ext cx="164025" cy="135350"/>
            </a:xfrm>
            <a:custGeom>
              <a:rect b="b" l="l" r="r" t="t"/>
              <a:pathLst>
                <a:path extrusionOk="0" h="5414" w="6561">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4"/>
            <p:cNvSpPr/>
            <p:nvPr/>
          </p:nvSpPr>
          <p:spPr>
            <a:xfrm>
              <a:off x="1459250" y="2527125"/>
              <a:ext cx="243625" cy="208425"/>
            </a:xfrm>
            <a:custGeom>
              <a:rect b="b" l="l" r="r" t="t"/>
              <a:pathLst>
                <a:path extrusionOk="0" h="8337" w="9745">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4"/>
            <p:cNvSpPr/>
            <p:nvPr/>
          </p:nvSpPr>
          <p:spPr>
            <a:xfrm>
              <a:off x="4718275" y="1636825"/>
              <a:ext cx="243625" cy="208900"/>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4"/>
            <p:cNvSpPr/>
            <p:nvPr/>
          </p:nvSpPr>
          <p:spPr>
            <a:xfrm>
              <a:off x="4971425" y="1636825"/>
              <a:ext cx="243625" cy="208900"/>
            </a:xfrm>
            <a:custGeom>
              <a:rect b="b" l="l" r="r" t="t"/>
              <a:pathLst>
                <a:path extrusionOk="0" h="8356" w="9745">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4"/>
            <p:cNvSpPr/>
            <p:nvPr/>
          </p:nvSpPr>
          <p:spPr>
            <a:xfrm>
              <a:off x="6803925" y="2260975"/>
              <a:ext cx="243625" cy="208850"/>
            </a:xfrm>
            <a:custGeom>
              <a:rect b="b" l="l" r="r" t="t"/>
              <a:pathLst>
                <a:path extrusionOk="0" h="8354" w="9745">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4"/>
            <p:cNvSpPr/>
            <p:nvPr/>
          </p:nvSpPr>
          <p:spPr>
            <a:xfrm>
              <a:off x="5711750" y="2736450"/>
              <a:ext cx="197450" cy="168025"/>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4"/>
            <p:cNvSpPr/>
            <p:nvPr/>
          </p:nvSpPr>
          <p:spPr>
            <a:xfrm>
              <a:off x="5789775" y="945725"/>
              <a:ext cx="197425" cy="169225"/>
            </a:xfrm>
            <a:custGeom>
              <a:rect b="b" l="l" r="r" t="t"/>
              <a:pathLst>
                <a:path extrusionOk="0" h="6769" w="7897">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4"/>
            <p:cNvSpPr/>
            <p:nvPr/>
          </p:nvSpPr>
          <p:spPr>
            <a:xfrm>
              <a:off x="6049275" y="945725"/>
              <a:ext cx="197450" cy="169225"/>
            </a:xfrm>
            <a:custGeom>
              <a:rect b="b" l="l" r="r" t="t"/>
              <a:pathLst>
                <a:path extrusionOk="0" h="6769" w="7898">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4"/>
            <p:cNvSpPr/>
            <p:nvPr/>
          </p:nvSpPr>
          <p:spPr>
            <a:xfrm>
              <a:off x="3006775" y="4857175"/>
              <a:ext cx="197450" cy="169575"/>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4"/>
            <p:cNvSpPr/>
            <p:nvPr/>
          </p:nvSpPr>
          <p:spPr>
            <a:xfrm>
              <a:off x="3264700" y="4857175"/>
              <a:ext cx="197450" cy="169575"/>
            </a:xfrm>
            <a:custGeom>
              <a:rect b="b" l="l" r="r" t="t"/>
              <a:pathLst>
                <a:path extrusionOk="0" h="6783" w="7898">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4"/>
            <p:cNvSpPr/>
            <p:nvPr/>
          </p:nvSpPr>
          <p:spPr>
            <a:xfrm>
              <a:off x="6307200" y="945725"/>
              <a:ext cx="195850" cy="169225"/>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4"/>
            <p:cNvSpPr/>
            <p:nvPr/>
          </p:nvSpPr>
          <p:spPr>
            <a:xfrm>
              <a:off x="3767800" y="836325"/>
              <a:ext cx="197450" cy="168025"/>
            </a:xfrm>
            <a:custGeom>
              <a:rect b="b" l="l" r="r" t="t"/>
              <a:pathLst>
                <a:path extrusionOk="0" h="6721" w="7898">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4"/>
            <p:cNvSpPr/>
            <p:nvPr/>
          </p:nvSpPr>
          <p:spPr>
            <a:xfrm>
              <a:off x="3505100" y="4547475"/>
              <a:ext cx="287750" cy="207875"/>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4"/>
            <p:cNvSpPr/>
            <p:nvPr/>
          </p:nvSpPr>
          <p:spPr>
            <a:xfrm>
              <a:off x="1495875" y="2773900"/>
              <a:ext cx="203800" cy="1459975"/>
            </a:xfrm>
            <a:custGeom>
              <a:rect b="b" l="l" r="r" t="t"/>
              <a:pathLst>
                <a:path extrusionOk="0" h="58399" w="8152">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4"/>
            <p:cNvSpPr/>
            <p:nvPr/>
          </p:nvSpPr>
          <p:spPr>
            <a:xfrm>
              <a:off x="4119650" y="868550"/>
              <a:ext cx="133750" cy="157250"/>
            </a:xfrm>
            <a:custGeom>
              <a:rect b="b" l="l" r="r" t="t"/>
              <a:pathLst>
                <a:path extrusionOk="0" h="6290" w="535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4"/>
            <p:cNvSpPr/>
            <p:nvPr/>
          </p:nvSpPr>
          <p:spPr>
            <a:xfrm>
              <a:off x="5961700" y="1944425"/>
              <a:ext cx="812000" cy="746725"/>
            </a:xfrm>
            <a:custGeom>
              <a:rect b="b" l="l" r="r" t="t"/>
              <a:pathLst>
                <a:path extrusionOk="0" h="29869" w="3248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4"/>
            <p:cNvSpPr/>
            <p:nvPr/>
          </p:nvSpPr>
          <p:spPr>
            <a:xfrm flipH="1">
              <a:off x="755540" y="1025104"/>
              <a:ext cx="1047660" cy="746725"/>
            </a:xfrm>
            <a:custGeom>
              <a:rect b="b" l="l" r="r" t="t"/>
              <a:pathLst>
                <a:path extrusionOk="0" h="29869" w="3884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4"/>
            <p:cNvSpPr/>
            <p:nvPr/>
          </p:nvSpPr>
          <p:spPr>
            <a:xfrm>
              <a:off x="5700600" y="3254725"/>
              <a:ext cx="246800" cy="1534800"/>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4"/>
            <p:cNvSpPr/>
            <p:nvPr/>
          </p:nvSpPr>
          <p:spPr>
            <a:xfrm>
              <a:off x="6150075" y="3201275"/>
              <a:ext cx="131675" cy="74175"/>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4"/>
            <p:cNvSpPr/>
            <p:nvPr/>
          </p:nvSpPr>
          <p:spPr>
            <a:xfrm>
              <a:off x="6616075" y="3944100"/>
              <a:ext cx="157625" cy="176750"/>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4"/>
            <p:cNvSpPr/>
            <p:nvPr/>
          </p:nvSpPr>
          <p:spPr>
            <a:xfrm>
              <a:off x="6299225" y="3275275"/>
              <a:ext cx="313675" cy="328125"/>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4"/>
            <p:cNvSpPr/>
            <p:nvPr/>
          </p:nvSpPr>
          <p:spPr>
            <a:xfrm>
              <a:off x="5732450" y="3078000"/>
              <a:ext cx="244700" cy="157625"/>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4"/>
            <p:cNvSpPr/>
            <p:nvPr/>
          </p:nvSpPr>
          <p:spPr>
            <a:xfrm>
              <a:off x="6651200" y="3786250"/>
              <a:ext cx="58825" cy="118075"/>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4"/>
            <p:cNvSpPr/>
            <p:nvPr/>
          </p:nvSpPr>
          <p:spPr>
            <a:xfrm>
              <a:off x="6007875" y="3155300"/>
              <a:ext cx="121025" cy="59650"/>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4"/>
            <p:cNvSpPr/>
            <p:nvPr/>
          </p:nvSpPr>
          <p:spPr>
            <a:xfrm>
              <a:off x="6599900" y="3634350"/>
              <a:ext cx="76675" cy="115525"/>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4"/>
            <p:cNvSpPr/>
            <p:nvPr/>
          </p:nvSpPr>
          <p:spPr>
            <a:xfrm>
              <a:off x="238125" y="2229325"/>
              <a:ext cx="224500" cy="433150"/>
            </a:xfrm>
            <a:custGeom>
              <a:rect b="b" l="l" r="r" t="t"/>
              <a:pathLst>
                <a:path extrusionOk="0" h="17326" w="898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4"/>
            <p:cNvSpPr/>
            <p:nvPr/>
          </p:nvSpPr>
          <p:spPr>
            <a:xfrm>
              <a:off x="417375" y="2847300"/>
              <a:ext cx="91425" cy="108125"/>
            </a:xfrm>
            <a:custGeom>
              <a:rect b="b" l="l" r="r" t="t"/>
              <a:pathLst>
                <a:path extrusionOk="0" h="4325" w="3657">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4"/>
            <p:cNvSpPr/>
            <p:nvPr/>
          </p:nvSpPr>
          <p:spPr>
            <a:xfrm>
              <a:off x="360700" y="2701425"/>
              <a:ext cx="71675" cy="113900"/>
            </a:xfrm>
            <a:custGeom>
              <a:rect b="b" l="l" r="r" t="t"/>
              <a:pathLst>
                <a:path extrusionOk="0" h="4556" w="2867">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4"/>
            <p:cNvSpPr/>
            <p:nvPr/>
          </p:nvSpPr>
          <p:spPr>
            <a:xfrm>
              <a:off x="379800" y="2081500"/>
              <a:ext cx="80800" cy="112900"/>
            </a:xfrm>
            <a:custGeom>
              <a:rect b="b" l="l" r="r" t="t"/>
              <a:pathLst>
                <a:path extrusionOk="0" h="4516" w="3232">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4"/>
            <p:cNvSpPr/>
            <p:nvPr/>
          </p:nvSpPr>
          <p:spPr>
            <a:xfrm>
              <a:off x="516725" y="1740625"/>
              <a:ext cx="222925" cy="222925"/>
            </a:xfrm>
            <a:custGeom>
              <a:rect b="b" l="l" r="r" t="t"/>
              <a:pathLst>
                <a:path extrusionOk="0" h="8917" w="8917">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4"/>
            <p:cNvSpPr/>
            <p:nvPr/>
          </p:nvSpPr>
          <p:spPr>
            <a:xfrm>
              <a:off x="451450" y="1948450"/>
              <a:ext cx="90775" cy="104250"/>
            </a:xfrm>
            <a:custGeom>
              <a:rect b="b" l="l" r="r" t="t"/>
              <a:pathLst>
                <a:path extrusionOk="0" h="4170" w="3631">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4"/>
            <p:cNvSpPr/>
            <p:nvPr/>
          </p:nvSpPr>
          <p:spPr>
            <a:xfrm>
              <a:off x="504525" y="2977900"/>
              <a:ext cx="231950" cy="235450"/>
            </a:xfrm>
            <a:custGeom>
              <a:rect b="b" l="l" r="r" t="t"/>
              <a:pathLst>
                <a:path extrusionOk="0" h="9418" w="9278">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4"/>
            <p:cNvSpPr/>
            <p:nvPr/>
          </p:nvSpPr>
          <p:spPr>
            <a:xfrm>
              <a:off x="7060250" y="2937275"/>
              <a:ext cx="87600" cy="107625"/>
            </a:xfrm>
            <a:custGeom>
              <a:rect b="b" l="l" r="r" t="t"/>
              <a:pathLst>
                <a:path extrusionOk="0" h="4305" w="3504">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4"/>
            <p:cNvSpPr/>
            <p:nvPr/>
          </p:nvSpPr>
          <p:spPr>
            <a:xfrm>
              <a:off x="7136675" y="2790600"/>
              <a:ext cx="71675" cy="115475"/>
            </a:xfrm>
            <a:custGeom>
              <a:rect b="b" l="l" r="r" t="t"/>
              <a:pathLst>
                <a:path extrusionOk="0" h="4619" w="2867">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4"/>
            <p:cNvSpPr/>
            <p:nvPr/>
          </p:nvSpPr>
          <p:spPr>
            <a:xfrm>
              <a:off x="6832600" y="3069275"/>
              <a:ext cx="226100" cy="234825"/>
            </a:xfrm>
            <a:custGeom>
              <a:rect b="b" l="l" r="r" t="t"/>
              <a:pathLst>
                <a:path extrusionOk="0" h="9393" w="9044">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4"/>
            <p:cNvSpPr/>
            <p:nvPr/>
          </p:nvSpPr>
          <p:spPr>
            <a:xfrm>
              <a:off x="7108025" y="2320075"/>
              <a:ext cx="222925" cy="434750"/>
            </a:xfrm>
            <a:custGeom>
              <a:rect b="b" l="l" r="r" t="t"/>
              <a:pathLst>
                <a:path extrusionOk="0" h="17390" w="8917">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4"/>
            <p:cNvSpPr/>
            <p:nvPr/>
          </p:nvSpPr>
          <p:spPr>
            <a:xfrm>
              <a:off x="7025225" y="2038025"/>
              <a:ext cx="92375" cy="105425"/>
            </a:xfrm>
            <a:custGeom>
              <a:rect b="b" l="l" r="r" t="t"/>
              <a:pathLst>
                <a:path extrusionOk="0" h="4217" w="3695">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4"/>
            <p:cNvSpPr/>
            <p:nvPr/>
          </p:nvSpPr>
          <p:spPr>
            <a:xfrm>
              <a:off x="7111200" y="2171525"/>
              <a:ext cx="78050" cy="113625"/>
            </a:xfrm>
            <a:custGeom>
              <a:rect b="b" l="l" r="r" t="t"/>
              <a:pathLst>
                <a:path extrusionOk="0" h="4545" w="3122">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4"/>
            <p:cNvSpPr/>
            <p:nvPr/>
          </p:nvSpPr>
          <p:spPr>
            <a:xfrm>
              <a:off x="6829400" y="1831375"/>
              <a:ext cx="222925" cy="222925"/>
            </a:xfrm>
            <a:custGeom>
              <a:rect b="b" l="l" r="r" t="t"/>
              <a:pathLst>
                <a:path extrusionOk="0" h="8917" w="8917">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4"/>
            <p:cNvSpPr/>
            <p:nvPr/>
          </p:nvSpPr>
          <p:spPr>
            <a:xfrm>
              <a:off x="1369300" y="4886275"/>
              <a:ext cx="322425" cy="328350"/>
            </a:xfrm>
            <a:custGeom>
              <a:rect b="b" l="l" r="r" t="t"/>
              <a:pathLst>
                <a:path extrusionOk="0" h="13134" w="12897">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4"/>
            <p:cNvSpPr/>
            <p:nvPr/>
          </p:nvSpPr>
          <p:spPr>
            <a:xfrm>
              <a:off x="1849075" y="5273675"/>
              <a:ext cx="130825" cy="60350"/>
            </a:xfrm>
            <a:custGeom>
              <a:rect b="b" l="l" r="r" t="t"/>
              <a:pathLst>
                <a:path extrusionOk="0" h="2414" w="5233">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4"/>
            <p:cNvSpPr/>
            <p:nvPr/>
          </p:nvSpPr>
          <p:spPr>
            <a:xfrm>
              <a:off x="1276025" y="4585150"/>
              <a:ext cx="55875" cy="116800"/>
            </a:xfrm>
            <a:custGeom>
              <a:rect b="b" l="l" r="r" t="t"/>
              <a:pathLst>
                <a:path extrusionOk="0" h="4672" w="2235">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4"/>
            <p:cNvSpPr/>
            <p:nvPr/>
          </p:nvSpPr>
          <p:spPr>
            <a:xfrm>
              <a:off x="1307975" y="4740050"/>
              <a:ext cx="74875" cy="114750"/>
            </a:xfrm>
            <a:custGeom>
              <a:rect b="b" l="l" r="r" t="t"/>
              <a:pathLst>
                <a:path extrusionOk="0" h="4590" w="2995">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4"/>
            <p:cNvSpPr/>
            <p:nvPr/>
          </p:nvSpPr>
          <p:spPr>
            <a:xfrm>
              <a:off x="1214075" y="4367600"/>
              <a:ext cx="157625" cy="178325"/>
            </a:xfrm>
            <a:custGeom>
              <a:rect b="b" l="l" r="r" t="t"/>
              <a:pathLst>
                <a:path extrusionOk="0" h="7133" w="6305">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4"/>
            <p:cNvSpPr/>
            <p:nvPr/>
          </p:nvSpPr>
          <p:spPr>
            <a:xfrm>
              <a:off x="1702125" y="5214500"/>
              <a:ext cx="131300" cy="73350"/>
            </a:xfrm>
            <a:custGeom>
              <a:rect b="b" l="l" r="r" t="t"/>
              <a:pathLst>
                <a:path extrusionOk="0" h="2934" w="5252">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4"/>
            <p:cNvSpPr/>
            <p:nvPr/>
          </p:nvSpPr>
          <p:spPr>
            <a:xfrm>
              <a:off x="2014900" y="5254400"/>
              <a:ext cx="237250" cy="157625"/>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4"/>
            <p:cNvSpPr/>
            <p:nvPr/>
          </p:nvSpPr>
          <p:spPr>
            <a:xfrm>
              <a:off x="3619725" y="1871175"/>
              <a:ext cx="240450" cy="240450"/>
            </a:xfrm>
            <a:custGeom>
              <a:rect b="b" l="l" r="r" t="t"/>
              <a:pathLst>
                <a:path extrusionOk="0" h="9618" w="9618">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4"/>
            <p:cNvSpPr/>
            <p:nvPr/>
          </p:nvSpPr>
          <p:spPr>
            <a:xfrm>
              <a:off x="4411000" y="772625"/>
              <a:ext cx="240425" cy="240450"/>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4"/>
            <p:cNvSpPr/>
            <p:nvPr/>
          </p:nvSpPr>
          <p:spPr>
            <a:xfrm>
              <a:off x="4718275" y="772625"/>
              <a:ext cx="240425" cy="240450"/>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4"/>
            <p:cNvSpPr/>
            <p:nvPr/>
          </p:nvSpPr>
          <p:spPr>
            <a:xfrm>
              <a:off x="5320100" y="772625"/>
              <a:ext cx="240425" cy="240450"/>
            </a:xfrm>
            <a:custGeom>
              <a:rect b="b" l="l" r="r" t="t"/>
              <a:pathLst>
                <a:path extrusionOk="0" h="9618" w="9617">
                  <a:moveTo>
                    <a:pt x="0" y="1"/>
                  </a:moveTo>
                  <a:lnTo>
                    <a:pt x="0"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4"/>
            <p:cNvSpPr/>
            <p:nvPr/>
          </p:nvSpPr>
          <p:spPr>
            <a:xfrm>
              <a:off x="1718775" y="4396250"/>
              <a:ext cx="472875" cy="608200"/>
            </a:xfrm>
            <a:custGeom>
              <a:rect b="b" l="l" r="r" t="t"/>
              <a:pathLst>
                <a:path extrusionOk="0" h="24328" w="18915">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4"/>
            <p:cNvSpPr/>
            <p:nvPr/>
          </p:nvSpPr>
          <p:spPr>
            <a:xfrm>
              <a:off x="1817475" y="4498150"/>
              <a:ext cx="280225" cy="39825"/>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4"/>
            <p:cNvSpPr/>
            <p:nvPr/>
          </p:nvSpPr>
          <p:spPr>
            <a:xfrm>
              <a:off x="1817475" y="4574575"/>
              <a:ext cx="280225" cy="39825"/>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4"/>
            <p:cNvSpPr/>
            <p:nvPr/>
          </p:nvSpPr>
          <p:spPr>
            <a:xfrm>
              <a:off x="1817475" y="4650975"/>
              <a:ext cx="221325" cy="39850"/>
            </a:xfrm>
            <a:custGeom>
              <a:rect b="b" l="l" r="r" t="t"/>
              <a:pathLst>
                <a:path extrusionOk="0" h="1594" w="8853">
                  <a:moveTo>
                    <a:pt x="1" y="1"/>
                  </a:moveTo>
                  <a:lnTo>
                    <a:pt x="1" y="1593"/>
                  </a:lnTo>
                  <a:lnTo>
                    <a:pt x="8853" y="1593"/>
                  </a:lnTo>
                  <a:lnTo>
                    <a:pt x="88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p:nvPr/>
          </p:nvSpPr>
          <p:spPr>
            <a:xfrm>
              <a:off x="6358150" y="2643350"/>
              <a:ext cx="401225" cy="445825"/>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4"/>
            <p:cNvSpPr/>
            <p:nvPr/>
          </p:nvSpPr>
          <p:spPr>
            <a:xfrm>
              <a:off x="3627700" y="319425"/>
              <a:ext cx="525400" cy="450050"/>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4"/>
            <p:cNvSpPr/>
            <p:nvPr/>
          </p:nvSpPr>
          <p:spPr>
            <a:xfrm>
              <a:off x="3778950" y="401675"/>
              <a:ext cx="101900" cy="235650"/>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4"/>
            <p:cNvSpPr/>
            <p:nvPr/>
          </p:nvSpPr>
          <p:spPr>
            <a:xfrm>
              <a:off x="2650150" y="1654650"/>
              <a:ext cx="173550" cy="173575"/>
            </a:xfrm>
            <a:custGeom>
              <a:rect b="b" l="l" r="r" t="t"/>
              <a:pathLst>
                <a:path extrusionOk="0" h="6943" w="6942">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4"/>
            <p:cNvSpPr/>
            <p:nvPr/>
          </p:nvSpPr>
          <p:spPr>
            <a:xfrm>
              <a:off x="1094650" y="26911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4"/>
            <p:cNvSpPr/>
            <p:nvPr/>
          </p:nvSpPr>
          <p:spPr>
            <a:xfrm>
              <a:off x="1723550" y="1665800"/>
              <a:ext cx="151275" cy="151275"/>
            </a:xfrm>
            <a:custGeom>
              <a:rect b="b" l="l" r="r" t="t"/>
              <a:pathLst>
                <a:path extrusionOk="0" h="6051" w="6051">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4"/>
            <p:cNvSpPr/>
            <p:nvPr/>
          </p:nvSpPr>
          <p:spPr>
            <a:xfrm>
              <a:off x="6334250" y="436700"/>
              <a:ext cx="149700" cy="151275"/>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4"/>
            <p:cNvSpPr/>
            <p:nvPr/>
          </p:nvSpPr>
          <p:spPr>
            <a:xfrm>
              <a:off x="6866025" y="2581250"/>
              <a:ext cx="149675" cy="151275"/>
            </a:xfrm>
            <a:custGeom>
              <a:rect b="b" l="l" r="r" t="t"/>
              <a:pathLst>
                <a:path extrusionOk="0" h="6051" w="5987">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4"/>
            <p:cNvSpPr/>
            <p:nvPr/>
          </p:nvSpPr>
          <p:spPr>
            <a:xfrm>
              <a:off x="1094650" y="29713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2409725" y="1654650"/>
              <a:ext cx="171975" cy="173575"/>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4"/>
            <p:cNvSpPr/>
            <p:nvPr/>
          </p:nvSpPr>
          <p:spPr>
            <a:xfrm>
              <a:off x="4450800" y="4440825"/>
              <a:ext cx="1246650" cy="250000"/>
            </a:xfrm>
            <a:custGeom>
              <a:rect b="b" l="l" r="r" t="t"/>
              <a:pathLst>
                <a:path extrusionOk="0" h="10000" w="49866">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4"/>
            <p:cNvSpPr/>
            <p:nvPr/>
          </p:nvSpPr>
          <p:spPr>
            <a:xfrm>
              <a:off x="3118225" y="1673750"/>
              <a:ext cx="1514100" cy="135375"/>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4"/>
            <p:cNvSpPr/>
            <p:nvPr/>
          </p:nvSpPr>
          <p:spPr>
            <a:xfrm>
              <a:off x="1349400" y="323650"/>
              <a:ext cx="2101600" cy="616175"/>
            </a:xfrm>
            <a:custGeom>
              <a:rect b="b" l="l" r="r" t="t"/>
              <a:pathLst>
                <a:path extrusionOk="0" h="24647" w="84064">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4"/>
            <p:cNvSpPr/>
            <p:nvPr/>
          </p:nvSpPr>
          <p:spPr>
            <a:xfrm>
              <a:off x="5823200" y="713725"/>
              <a:ext cx="843825" cy="1111300"/>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
            <p:cNvSpPr/>
            <p:nvPr/>
          </p:nvSpPr>
          <p:spPr>
            <a:xfrm>
              <a:off x="924300" y="661175"/>
              <a:ext cx="135350" cy="314875"/>
            </a:xfrm>
            <a:custGeom>
              <a:rect b="b" l="l" r="r" t="t"/>
              <a:pathLst>
                <a:path extrusionOk="0" h="12595" w="5414">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4"/>
            <p:cNvSpPr/>
            <p:nvPr/>
          </p:nvSpPr>
          <p:spPr>
            <a:xfrm>
              <a:off x="1782450" y="3907475"/>
              <a:ext cx="135350" cy="315250"/>
            </a:xfrm>
            <a:custGeom>
              <a:rect b="b" l="l" r="r" t="t"/>
              <a:pathLst>
                <a:path extrusionOk="0" h="12610" w="5414">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4"/>
            <p:cNvSpPr/>
            <p:nvPr/>
          </p:nvSpPr>
          <p:spPr>
            <a:xfrm>
              <a:off x="1113775" y="661175"/>
              <a:ext cx="133750" cy="314875"/>
            </a:xfrm>
            <a:custGeom>
              <a:rect b="b" l="l" r="r" t="t"/>
              <a:pathLst>
                <a:path extrusionOk="0" h="12595" w="535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4"/>
            <p:cNvSpPr/>
            <p:nvPr/>
          </p:nvSpPr>
          <p:spPr>
            <a:xfrm>
              <a:off x="1782450" y="2181650"/>
              <a:ext cx="135350" cy="1668525"/>
            </a:xfrm>
            <a:custGeom>
              <a:rect b="b" l="l" r="r" t="t"/>
              <a:pathLst>
                <a:path extrusionOk="0" h="66741" w="5414">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4"/>
            <p:cNvSpPr/>
            <p:nvPr/>
          </p:nvSpPr>
          <p:spPr>
            <a:xfrm>
              <a:off x="5576425" y="4885025"/>
              <a:ext cx="1047625" cy="159225"/>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4"/>
            <p:cNvSpPr/>
            <p:nvPr/>
          </p:nvSpPr>
          <p:spPr>
            <a:xfrm>
              <a:off x="5523875" y="5074475"/>
              <a:ext cx="1100175" cy="157650"/>
            </a:xfrm>
            <a:custGeom>
              <a:rect b="b" l="l" r="r" t="t"/>
              <a:pathLst>
                <a:path extrusionOk="0" h="6306" w="44007">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4"/>
            <p:cNvSpPr/>
            <p:nvPr/>
          </p:nvSpPr>
          <p:spPr>
            <a:xfrm>
              <a:off x="2408625" y="5020350"/>
              <a:ext cx="1230225" cy="393850"/>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4"/>
            <p:cNvSpPr/>
            <p:nvPr/>
          </p:nvSpPr>
          <p:spPr>
            <a:xfrm>
              <a:off x="819225" y="2831225"/>
              <a:ext cx="197450" cy="168025"/>
            </a:xfrm>
            <a:custGeom>
              <a:rect b="b" l="l" r="r" t="t"/>
              <a:pathLst>
                <a:path extrusionOk="0" h="6721" w="7898">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4"/>
            <p:cNvSpPr/>
            <p:nvPr/>
          </p:nvSpPr>
          <p:spPr>
            <a:xfrm>
              <a:off x="860625" y="1842525"/>
              <a:ext cx="619350" cy="135350"/>
            </a:xfrm>
            <a:custGeom>
              <a:rect b="b" l="l" r="r" t="t"/>
              <a:pathLst>
                <a:path extrusionOk="0" h="5414" w="24774">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4"/>
            <p:cNvSpPr/>
            <p:nvPr/>
          </p:nvSpPr>
          <p:spPr>
            <a:xfrm>
              <a:off x="6060425" y="4273650"/>
              <a:ext cx="627300" cy="495175"/>
            </a:xfrm>
            <a:custGeom>
              <a:rect b="b" l="l" r="r" t="t"/>
              <a:pathLst>
                <a:path extrusionOk="0" h="19807" w="25092">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4"/>
            <p:cNvSpPr/>
            <p:nvPr/>
          </p:nvSpPr>
          <p:spPr>
            <a:xfrm>
              <a:off x="6033350" y="2694300"/>
              <a:ext cx="97150" cy="98725"/>
            </a:xfrm>
            <a:custGeom>
              <a:rect b="b" l="l" r="r" t="t"/>
              <a:pathLst>
                <a:path extrusionOk="0" h="3949" w="3886">
                  <a:moveTo>
                    <a:pt x="1" y="0"/>
                  </a:moveTo>
                  <a:lnTo>
                    <a:pt x="1" y="3949"/>
                  </a:lnTo>
                  <a:lnTo>
                    <a:pt x="3885" y="3949"/>
                  </a:lnTo>
                  <a:lnTo>
                    <a:pt x="38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4"/>
            <p:cNvSpPr/>
            <p:nvPr/>
          </p:nvSpPr>
          <p:spPr>
            <a:xfrm>
              <a:off x="6162325" y="2694300"/>
              <a:ext cx="98725" cy="98725"/>
            </a:xfrm>
            <a:custGeom>
              <a:rect b="b" l="l" r="r" t="t"/>
              <a:pathLst>
                <a:path extrusionOk="0" h="3949" w="3949">
                  <a:moveTo>
                    <a:pt x="0" y="0"/>
                  </a:moveTo>
                  <a:lnTo>
                    <a:pt x="0" y="3949"/>
                  </a:lnTo>
                  <a:lnTo>
                    <a:pt x="3948" y="3949"/>
                  </a:lnTo>
                  <a:lnTo>
                    <a:pt x="39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4"/>
            <p:cNvSpPr/>
            <p:nvPr/>
          </p:nvSpPr>
          <p:spPr>
            <a:xfrm>
              <a:off x="6033350" y="2820075"/>
              <a:ext cx="97150" cy="98725"/>
            </a:xfrm>
            <a:custGeom>
              <a:rect b="b" l="l" r="r" t="t"/>
              <a:pathLst>
                <a:path extrusionOk="0" h="3949" w="3886">
                  <a:moveTo>
                    <a:pt x="1" y="0"/>
                  </a:moveTo>
                  <a:lnTo>
                    <a:pt x="1" y="3949"/>
                  </a:lnTo>
                  <a:lnTo>
                    <a:pt x="3885" y="3949"/>
                  </a:lnTo>
                  <a:lnTo>
                    <a:pt x="38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4"/>
            <p:cNvSpPr/>
            <p:nvPr/>
          </p:nvSpPr>
          <p:spPr>
            <a:xfrm>
              <a:off x="6162325" y="2820075"/>
              <a:ext cx="98725" cy="98725"/>
            </a:xfrm>
            <a:custGeom>
              <a:rect b="b" l="l" r="r" t="t"/>
              <a:pathLst>
                <a:path extrusionOk="0" h="3949" w="3949">
                  <a:moveTo>
                    <a:pt x="0" y="0"/>
                  </a:moveTo>
                  <a:lnTo>
                    <a:pt x="0" y="3949"/>
                  </a:lnTo>
                  <a:lnTo>
                    <a:pt x="3948" y="3949"/>
                  </a:lnTo>
                  <a:lnTo>
                    <a:pt x="39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4"/>
            <p:cNvSpPr/>
            <p:nvPr/>
          </p:nvSpPr>
          <p:spPr>
            <a:xfrm>
              <a:off x="6076350" y="3681400"/>
              <a:ext cx="176750" cy="455375"/>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4"/>
            <p:cNvSpPr/>
            <p:nvPr/>
          </p:nvSpPr>
          <p:spPr>
            <a:xfrm>
              <a:off x="6270575" y="3679800"/>
              <a:ext cx="178350" cy="456975"/>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4"/>
            <p:cNvSpPr/>
            <p:nvPr/>
          </p:nvSpPr>
          <p:spPr>
            <a:xfrm>
              <a:off x="6170275" y="3772150"/>
              <a:ext cx="184700" cy="116250"/>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4"/>
            <p:cNvSpPr/>
            <p:nvPr/>
          </p:nvSpPr>
          <p:spPr>
            <a:xfrm>
              <a:off x="6132075" y="3928175"/>
              <a:ext cx="261125" cy="208600"/>
            </a:xfrm>
            <a:custGeom>
              <a:rect b="b" l="l" r="r" t="t"/>
              <a:pathLst>
                <a:path extrusionOk="0" h="8344" w="10445">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4"/>
            <p:cNvSpPr/>
            <p:nvPr/>
          </p:nvSpPr>
          <p:spPr>
            <a:xfrm>
              <a:off x="6262625" y="3928175"/>
              <a:ext cx="25" cy="25"/>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4"/>
            <p:cNvSpPr/>
            <p:nvPr/>
          </p:nvSpPr>
          <p:spPr>
            <a:xfrm>
              <a:off x="6036550" y="3628850"/>
              <a:ext cx="447400" cy="39825"/>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4"/>
            <p:cNvSpPr/>
            <p:nvPr/>
          </p:nvSpPr>
          <p:spPr>
            <a:xfrm>
              <a:off x="6036550" y="4149475"/>
              <a:ext cx="447400" cy="39825"/>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4"/>
            <p:cNvSpPr/>
            <p:nvPr/>
          </p:nvSpPr>
          <p:spPr>
            <a:xfrm>
              <a:off x="6163900" y="2121150"/>
              <a:ext cx="122575" cy="176750"/>
            </a:xfrm>
            <a:custGeom>
              <a:rect b="b" l="l" r="r" t="t"/>
              <a:pathLst>
                <a:path extrusionOk="0" h="7070" w="4903">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4"/>
            <p:cNvSpPr/>
            <p:nvPr/>
          </p:nvSpPr>
          <p:spPr>
            <a:xfrm>
              <a:off x="6302425" y="2121150"/>
              <a:ext cx="138525" cy="176750"/>
            </a:xfrm>
            <a:custGeom>
              <a:rect b="b" l="l" r="r" t="t"/>
              <a:pathLst>
                <a:path extrusionOk="0" h="7070" w="5541">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4"/>
            <p:cNvSpPr/>
            <p:nvPr/>
          </p:nvSpPr>
          <p:spPr>
            <a:xfrm>
              <a:off x="6472775" y="2121150"/>
              <a:ext cx="121025" cy="176750"/>
            </a:xfrm>
            <a:custGeom>
              <a:rect b="b" l="l" r="r" t="t"/>
              <a:pathLst>
                <a:path extrusionOk="0" h="7070" w="4841">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4"/>
            <p:cNvSpPr/>
            <p:nvPr/>
          </p:nvSpPr>
          <p:spPr>
            <a:xfrm>
              <a:off x="1688525" y="661175"/>
              <a:ext cx="92350" cy="178350"/>
            </a:xfrm>
            <a:custGeom>
              <a:rect b="b" l="l" r="r" t="t"/>
              <a:pathLst>
                <a:path extrusionOk="0" h="7134" w="369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4"/>
            <p:cNvSpPr/>
            <p:nvPr/>
          </p:nvSpPr>
          <p:spPr>
            <a:xfrm flipH="1">
              <a:off x="1461393" y="1206602"/>
              <a:ext cx="147728" cy="176750"/>
            </a:xfrm>
            <a:custGeom>
              <a:rect b="b" l="l" r="r" t="t"/>
              <a:pathLst>
                <a:path extrusionOk="0" h="7070" w="5478">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4"/>
            <p:cNvSpPr/>
            <p:nvPr/>
          </p:nvSpPr>
          <p:spPr>
            <a:xfrm flipH="1">
              <a:off x="1291396" y="1206602"/>
              <a:ext cx="151153" cy="176750"/>
            </a:xfrm>
            <a:custGeom>
              <a:rect b="b" l="l" r="r" t="t"/>
              <a:pathLst>
                <a:path extrusionOk="0" h="7070" w="5605">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4"/>
            <p:cNvSpPr/>
            <p:nvPr/>
          </p:nvSpPr>
          <p:spPr>
            <a:xfrm flipH="1">
              <a:off x="1037205" y="1206602"/>
              <a:ext cx="252497" cy="176750"/>
            </a:xfrm>
            <a:custGeom>
              <a:rect b="b" l="l" r="r" t="t"/>
              <a:pathLst>
                <a:path extrusionOk="0" h="7070" w="9363">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4"/>
            <p:cNvSpPr/>
            <p:nvPr/>
          </p:nvSpPr>
          <p:spPr>
            <a:xfrm flipH="1">
              <a:off x="908417" y="1206602"/>
              <a:ext cx="109946" cy="176750"/>
            </a:xfrm>
            <a:custGeom>
              <a:rect b="b" l="l" r="r" t="t"/>
              <a:pathLst>
                <a:path extrusionOk="0" h="7070" w="4077">
                  <a:moveTo>
                    <a:pt x="1" y="1"/>
                  </a:moveTo>
                  <a:lnTo>
                    <a:pt x="1" y="7069"/>
                  </a:lnTo>
                  <a:lnTo>
                    <a:pt x="4076" y="7069"/>
                  </a:lnTo>
                  <a:lnTo>
                    <a:pt x="4076" y="5668"/>
                  </a:lnTo>
                  <a:lnTo>
                    <a:pt x="1529" y="5668"/>
                  </a:lnTo>
                  <a:lnTo>
                    <a:pt x="1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4"/>
            <p:cNvSpPr/>
            <p:nvPr/>
          </p:nvSpPr>
          <p:spPr>
            <a:xfrm>
              <a:off x="2245750" y="4830900"/>
              <a:ext cx="162425" cy="211775"/>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4"/>
            <p:cNvSpPr/>
            <p:nvPr/>
          </p:nvSpPr>
          <p:spPr>
            <a:xfrm>
              <a:off x="2433625" y="4727400"/>
              <a:ext cx="207000" cy="380550"/>
            </a:xfrm>
            <a:custGeom>
              <a:rect b="b" l="l" r="r" t="t"/>
              <a:pathLst>
                <a:path extrusionOk="0" h="15222" w="8280">
                  <a:moveTo>
                    <a:pt x="6114" y="1"/>
                  </a:moveTo>
                  <a:lnTo>
                    <a:pt x="0" y="15221"/>
                  </a:lnTo>
                  <a:lnTo>
                    <a:pt x="2165" y="15221"/>
                  </a:lnTo>
                  <a:lnTo>
                    <a:pt x="82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4"/>
            <p:cNvSpPr/>
            <p:nvPr/>
          </p:nvSpPr>
          <p:spPr>
            <a:xfrm>
              <a:off x="2661300" y="4830900"/>
              <a:ext cx="164000" cy="211775"/>
            </a:xfrm>
            <a:custGeom>
              <a:rect b="b" l="l" r="r" t="t"/>
              <a:pathLst>
                <a:path extrusionOk="0" h="8471" w="656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35"/>
          <p:cNvSpPr txBox="1"/>
          <p:nvPr>
            <p:ph idx="3" type="ctrTitle"/>
          </p:nvPr>
        </p:nvSpPr>
        <p:spPr>
          <a:xfrm>
            <a:off x="1482200" y="1635475"/>
            <a:ext cx="5886600" cy="297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sz="4800"/>
          </a:p>
          <a:p>
            <a:pPr indent="0" lvl="0" marL="0" rtl="0" algn="ctr">
              <a:spcBef>
                <a:spcPts val="0"/>
              </a:spcBef>
              <a:spcAft>
                <a:spcPts val="0"/>
              </a:spcAft>
              <a:buNone/>
            </a:pPr>
            <a:r>
              <a:t/>
            </a:r>
            <a:endParaRPr sz="4800"/>
          </a:p>
          <a:p>
            <a:pPr indent="0" lvl="0" marL="0" rtl="0" algn="ctr">
              <a:spcBef>
                <a:spcPts val="0"/>
              </a:spcBef>
              <a:spcAft>
                <a:spcPts val="0"/>
              </a:spcAft>
              <a:buNone/>
            </a:pPr>
            <a:r>
              <a:t/>
            </a:r>
            <a:endParaRPr sz="4800"/>
          </a:p>
          <a:p>
            <a:pPr indent="0" lvl="0" marL="0" rtl="0" algn="ctr">
              <a:spcBef>
                <a:spcPts val="0"/>
              </a:spcBef>
              <a:spcAft>
                <a:spcPts val="0"/>
              </a:spcAft>
              <a:buNone/>
            </a:pPr>
            <a:r>
              <a:t/>
            </a:r>
            <a:endParaRPr sz="4800"/>
          </a:p>
          <a:p>
            <a:pPr indent="0" lvl="0" marL="0" rtl="0" algn="ctr">
              <a:spcBef>
                <a:spcPts val="0"/>
              </a:spcBef>
              <a:spcAft>
                <a:spcPts val="0"/>
              </a:spcAft>
              <a:buNone/>
            </a:pPr>
            <a:r>
              <a:rPr lang="es" sz="10000"/>
              <a:t>DEMO</a:t>
            </a:r>
            <a:endParaRPr sz="10000">
              <a:solidFill>
                <a:schemeClr val="lt1"/>
              </a:solidFill>
              <a:latin typeface="Roboto Light"/>
              <a:ea typeface="Roboto Light"/>
              <a:cs typeface="Roboto Light"/>
              <a:sym typeface="Roboto Light"/>
            </a:endParaRPr>
          </a:p>
          <a:p>
            <a:pPr indent="0" lvl="0" marL="0" rtl="0" algn="ctr">
              <a:spcBef>
                <a:spcPts val="0"/>
              </a:spcBef>
              <a:spcAft>
                <a:spcPts val="0"/>
              </a:spcAft>
              <a:buNone/>
            </a:pPr>
            <a:r>
              <a:t/>
            </a:r>
            <a:endParaRPr sz="2800">
              <a:solidFill>
                <a:schemeClr val="lt1"/>
              </a:solidFill>
              <a:latin typeface="Roboto Light"/>
              <a:ea typeface="Roboto Light"/>
              <a:cs typeface="Roboto Light"/>
              <a:sym typeface="Roboto Light"/>
            </a:endParaRPr>
          </a:p>
        </p:txBody>
      </p:sp>
      <p:grpSp>
        <p:nvGrpSpPr>
          <p:cNvPr id="664" name="Google Shape;664;p35"/>
          <p:cNvGrpSpPr/>
          <p:nvPr/>
        </p:nvGrpSpPr>
        <p:grpSpPr>
          <a:xfrm>
            <a:off x="3387361" y="380680"/>
            <a:ext cx="2076302" cy="1254801"/>
            <a:chOff x="4309875" y="2078355"/>
            <a:chExt cx="1489670" cy="876013"/>
          </a:xfrm>
        </p:grpSpPr>
        <p:sp>
          <p:nvSpPr>
            <p:cNvPr id="665" name="Google Shape;665;p35"/>
            <p:cNvSpPr/>
            <p:nvPr/>
          </p:nvSpPr>
          <p:spPr>
            <a:xfrm>
              <a:off x="4779305" y="2352108"/>
              <a:ext cx="515936" cy="601520"/>
            </a:xfrm>
            <a:custGeom>
              <a:rect b="b" l="l" r="r" t="t"/>
              <a:pathLst>
                <a:path extrusionOk="0" h="140542" w="99746">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5"/>
            <p:cNvSpPr/>
            <p:nvPr/>
          </p:nvSpPr>
          <p:spPr>
            <a:xfrm>
              <a:off x="4309875" y="2078355"/>
              <a:ext cx="1489670" cy="876013"/>
            </a:xfrm>
            <a:custGeom>
              <a:rect b="b" l="l" r="r" t="t"/>
              <a:pathLst>
                <a:path extrusionOk="0" h="204676" w="287998">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5"/>
            <p:cNvSpPr/>
            <p:nvPr/>
          </p:nvSpPr>
          <p:spPr>
            <a:xfrm>
              <a:off x="4788248" y="2752378"/>
              <a:ext cx="150225" cy="201250"/>
            </a:xfrm>
            <a:custGeom>
              <a:rect b="b" l="l" r="r" t="t"/>
              <a:pathLst>
                <a:path extrusionOk="0" h="47021" w="29043">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5"/>
            <p:cNvSpPr/>
            <p:nvPr/>
          </p:nvSpPr>
          <p:spPr>
            <a:xfrm>
              <a:off x="5115512" y="2795289"/>
              <a:ext cx="168996" cy="156858"/>
            </a:xfrm>
            <a:custGeom>
              <a:rect b="b" l="l" r="r" t="t"/>
              <a:pathLst>
                <a:path extrusionOk="0" h="36649" w="32672">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9" name="Google Shape;669;p35"/>
          <p:cNvSpPr txBox="1"/>
          <p:nvPr>
            <p:ph idx="4" type="ctrTitle"/>
          </p:nvPr>
        </p:nvSpPr>
        <p:spPr>
          <a:xfrm>
            <a:off x="2965728" y="1635406"/>
            <a:ext cx="2919300" cy="73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2800">
                <a:solidFill>
                  <a:schemeClr val="accent1"/>
                </a:solidFill>
                <a:latin typeface="Impact"/>
                <a:ea typeface="Impact"/>
                <a:cs typeface="Impact"/>
                <a:sym typeface="Impact"/>
              </a:rPr>
              <a:t>DeepDesign</a:t>
            </a:r>
            <a:endParaRPr sz="2800">
              <a:solidFill>
                <a:schemeClr val="accent1"/>
              </a:solidFill>
              <a:latin typeface="Impact"/>
              <a:ea typeface="Impact"/>
              <a:cs typeface="Impact"/>
              <a:sym typeface="Impac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36"/>
          <p:cNvSpPr txBox="1"/>
          <p:nvPr>
            <p:ph type="ctrTitle"/>
          </p:nvPr>
        </p:nvSpPr>
        <p:spPr>
          <a:xfrm>
            <a:off x="3986575" y="1429225"/>
            <a:ext cx="3578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Appendix</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37"/>
          <p:cNvSpPr txBox="1"/>
          <p:nvPr>
            <p:ph idx="4" type="ctrTitle"/>
          </p:nvPr>
        </p:nvSpPr>
        <p:spPr>
          <a:xfrm>
            <a:off x="3158863" y="404750"/>
            <a:ext cx="326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SWOT ANALYSIS</a:t>
            </a:r>
            <a:endParaRPr/>
          </a:p>
        </p:txBody>
      </p:sp>
      <p:graphicFrame>
        <p:nvGraphicFramePr>
          <p:cNvPr id="680" name="Google Shape;680;p37"/>
          <p:cNvGraphicFramePr/>
          <p:nvPr/>
        </p:nvGraphicFramePr>
        <p:xfrm>
          <a:off x="1490000" y="1177625"/>
          <a:ext cx="3000000" cy="3000000"/>
        </p:xfrm>
        <a:graphic>
          <a:graphicData uri="http://schemas.openxmlformats.org/drawingml/2006/table">
            <a:tbl>
              <a:tblPr>
                <a:noFill/>
                <a:tableStyleId>{38FD7271-24F9-4BCE-B638-D948A1D500E1}</a:tableStyleId>
              </a:tblPr>
              <a:tblGrid>
                <a:gridCol w="3464450"/>
                <a:gridCol w="3133700"/>
              </a:tblGrid>
              <a:tr h="1748975">
                <a:tc>
                  <a:txBody>
                    <a:bodyPr/>
                    <a:lstStyle/>
                    <a:p>
                      <a:pPr indent="0" lvl="0" marL="0" rtl="0" algn="ctr">
                        <a:spcBef>
                          <a:spcPts val="0"/>
                        </a:spcBef>
                        <a:spcAft>
                          <a:spcPts val="0"/>
                        </a:spcAft>
                        <a:buNone/>
                      </a:pPr>
                      <a:r>
                        <a:rPr lang="es" sz="1800" u="sng">
                          <a:solidFill>
                            <a:schemeClr val="accent1"/>
                          </a:solidFill>
                          <a:latin typeface="Roboto Black"/>
                          <a:ea typeface="Roboto Black"/>
                          <a:cs typeface="Roboto Black"/>
                          <a:sym typeface="Roboto Black"/>
                        </a:rPr>
                        <a:t>Strengths</a:t>
                      </a:r>
                      <a:endParaRPr sz="1800" u="sng">
                        <a:solidFill>
                          <a:schemeClr val="accent1"/>
                        </a:solidFill>
                        <a:latin typeface="Roboto Black"/>
                        <a:ea typeface="Roboto Black"/>
                        <a:cs typeface="Roboto Black"/>
                        <a:sym typeface="Roboto Black"/>
                      </a:endParaRPr>
                    </a:p>
                    <a:p>
                      <a:pPr indent="0" lvl="0" marL="0" rtl="0" algn="l">
                        <a:spcBef>
                          <a:spcPts val="0"/>
                        </a:spcBef>
                        <a:spcAft>
                          <a:spcPts val="0"/>
                        </a:spcAft>
                        <a:buClr>
                          <a:schemeClr val="dk1"/>
                        </a:buClr>
                        <a:buSzPts val="1100"/>
                        <a:buFont typeface="Arial"/>
                        <a:buNone/>
                      </a:pPr>
                      <a:r>
                        <a:t/>
                      </a:r>
                      <a:endParaRPr sz="1800">
                        <a:solidFill>
                          <a:schemeClr val="accent1"/>
                        </a:solidFill>
                        <a:latin typeface="Roboto Black"/>
                        <a:ea typeface="Roboto Black"/>
                        <a:cs typeface="Roboto Black"/>
                        <a:sym typeface="Roboto Black"/>
                      </a:endParaRPr>
                    </a:p>
                    <a:p>
                      <a:pPr indent="0" lvl="0" marL="0" rtl="0" algn="ctr">
                        <a:spcBef>
                          <a:spcPts val="0"/>
                        </a:spcBef>
                        <a:spcAft>
                          <a:spcPts val="0"/>
                        </a:spcAft>
                        <a:buClr>
                          <a:schemeClr val="dk1"/>
                        </a:buClr>
                        <a:buSzPts val="1100"/>
                        <a:buFont typeface="Arial"/>
                        <a:buNone/>
                      </a:pPr>
                      <a:r>
                        <a:rPr lang="es" sz="1800">
                          <a:solidFill>
                            <a:schemeClr val="lt1"/>
                          </a:solidFill>
                          <a:latin typeface="Roboto"/>
                          <a:ea typeface="Roboto"/>
                          <a:cs typeface="Roboto"/>
                          <a:sym typeface="Roboto"/>
                        </a:rPr>
                        <a:t>Guaranteed unique designs for cheap, skilled design consultants</a:t>
                      </a:r>
                      <a:r>
                        <a:rPr lang="es" sz="1800">
                          <a:solidFill>
                            <a:schemeClr val="lt1"/>
                          </a:solidFill>
                          <a:latin typeface="Roboto Black"/>
                          <a:ea typeface="Roboto Black"/>
                          <a:cs typeface="Roboto Black"/>
                          <a:sym typeface="Roboto Black"/>
                        </a:rPr>
                        <a:t> </a:t>
                      </a:r>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s" sz="1800" u="sng">
                          <a:solidFill>
                            <a:schemeClr val="accent1"/>
                          </a:solidFill>
                          <a:latin typeface="Roboto Black"/>
                          <a:ea typeface="Roboto Black"/>
                          <a:cs typeface="Roboto Black"/>
                          <a:sym typeface="Roboto Black"/>
                        </a:rPr>
                        <a:t>Weaknesses</a:t>
                      </a:r>
                      <a:endParaRPr sz="1800" u="sng">
                        <a:solidFill>
                          <a:schemeClr val="accent1"/>
                        </a:solidFill>
                        <a:latin typeface="Roboto Black"/>
                        <a:ea typeface="Roboto Black"/>
                        <a:cs typeface="Roboto Black"/>
                        <a:sym typeface="Roboto Black"/>
                      </a:endParaRPr>
                    </a:p>
                    <a:p>
                      <a:pPr indent="0" lvl="0" marL="0" rtl="0" algn="ctr">
                        <a:spcBef>
                          <a:spcPts val="0"/>
                        </a:spcBef>
                        <a:spcAft>
                          <a:spcPts val="0"/>
                        </a:spcAft>
                        <a:buClr>
                          <a:schemeClr val="dk1"/>
                        </a:buClr>
                        <a:buSzPts val="1100"/>
                        <a:buFont typeface="Arial"/>
                        <a:buNone/>
                      </a:pPr>
                      <a:r>
                        <a:t/>
                      </a:r>
                      <a:endParaRPr sz="1800">
                        <a:solidFill>
                          <a:schemeClr val="accent1"/>
                        </a:solidFill>
                        <a:latin typeface="Roboto Black"/>
                        <a:ea typeface="Roboto Black"/>
                        <a:cs typeface="Roboto Black"/>
                        <a:sym typeface="Roboto Black"/>
                      </a:endParaRPr>
                    </a:p>
                    <a:p>
                      <a:pPr indent="0" lvl="0" marL="0" rtl="0" algn="ctr">
                        <a:spcBef>
                          <a:spcPts val="0"/>
                        </a:spcBef>
                        <a:spcAft>
                          <a:spcPts val="0"/>
                        </a:spcAft>
                        <a:buClr>
                          <a:schemeClr val="dk1"/>
                        </a:buClr>
                        <a:buSzPts val="1100"/>
                        <a:buFont typeface="Arial"/>
                        <a:buNone/>
                      </a:pPr>
                      <a:r>
                        <a:rPr lang="es" sz="1800">
                          <a:solidFill>
                            <a:schemeClr val="lt1"/>
                          </a:solidFill>
                          <a:latin typeface="Roboto"/>
                          <a:ea typeface="Roboto"/>
                          <a:cs typeface="Roboto"/>
                          <a:sym typeface="Roboto"/>
                        </a:rPr>
                        <a:t>Freelance designers can be cheaper</a:t>
                      </a:r>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1748975">
                <a:tc>
                  <a:txBody>
                    <a:bodyPr/>
                    <a:lstStyle/>
                    <a:p>
                      <a:pPr indent="0" lvl="0" marL="0" rtl="0" algn="ctr">
                        <a:spcBef>
                          <a:spcPts val="0"/>
                        </a:spcBef>
                        <a:spcAft>
                          <a:spcPts val="0"/>
                        </a:spcAft>
                        <a:buNone/>
                      </a:pPr>
                      <a:r>
                        <a:rPr lang="es" sz="1800" u="sng">
                          <a:solidFill>
                            <a:schemeClr val="accent1"/>
                          </a:solidFill>
                          <a:latin typeface="Roboto Black"/>
                          <a:ea typeface="Roboto Black"/>
                          <a:cs typeface="Roboto Black"/>
                          <a:sym typeface="Roboto Black"/>
                        </a:rPr>
                        <a:t>Opportunities</a:t>
                      </a:r>
                      <a:endParaRPr sz="1800" u="sng">
                        <a:solidFill>
                          <a:schemeClr val="accent1"/>
                        </a:solidFill>
                        <a:latin typeface="Roboto Black"/>
                        <a:ea typeface="Roboto Black"/>
                        <a:cs typeface="Roboto Black"/>
                        <a:sym typeface="Roboto Black"/>
                      </a:endParaRPr>
                    </a:p>
                    <a:p>
                      <a:pPr indent="0" lvl="0" marL="0" rtl="0" algn="ctr">
                        <a:spcBef>
                          <a:spcPts val="0"/>
                        </a:spcBef>
                        <a:spcAft>
                          <a:spcPts val="0"/>
                        </a:spcAft>
                        <a:buClr>
                          <a:schemeClr val="dk1"/>
                        </a:buClr>
                        <a:buSzPts val="1100"/>
                        <a:buFont typeface="Arial"/>
                        <a:buNone/>
                      </a:pPr>
                      <a:r>
                        <a:t/>
                      </a:r>
                      <a:endParaRPr sz="1800">
                        <a:solidFill>
                          <a:schemeClr val="accent1"/>
                        </a:solidFill>
                        <a:latin typeface="Roboto Black"/>
                        <a:ea typeface="Roboto Black"/>
                        <a:cs typeface="Roboto Black"/>
                        <a:sym typeface="Roboto Black"/>
                      </a:endParaRPr>
                    </a:p>
                    <a:p>
                      <a:pPr indent="0" lvl="0" marL="0" rtl="0" algn="ctr">
                        <a:spcBef>
                          <a:spcPts val="0"/>
                        </a:spcBef>
                        <a:spcAft>
                          <a:spcPts val="0"/>
                        </a:spcAft>
                        <a:buClr>
                          <a:schemeClr val="dk1"/>
                        </a:buClr>
                        <a:buSzPts val="1100"/>
                        <a:buFont typeface="Arial"/>
                        <a:buNone/>
                      </a:pPr>
                      <a:r>
                        <a:rPr lang="es" sz="1800">
                          <a:solidFill>
                            <a:schemeClr val="lt1"/>
                          </a:solidFill>
                          <a:latin typeface="Roboto"/>
                          <a:ea typeface="Roboto"/>
                          <a:cs typeface="Roboto"/>
                          <a:sym typeface="Roboto"/>
                        </a:rPr>
                        <a:t>Ever-expanding startup ecosystem, few competitors using our tech</a:t>
                      </a:r>
                      <a:endParaRPr sz="1800">
                        <a:solidFill>
                          <a:schemeClr val="lt1"/>
                        </a:solidFill>
                        <a:latin typeface="Roboto"/>
                        <a:ea typeface="Roboto"/>
                        <a:cs typeface="Roboto"/>
                        <a:sym typeface="Roboto"/>
                      </a:endParaRPr>
                    </a:p>
                    <a:p>
                      <a:pPr indent="0" lvl="0" marL="0" rtl="0" algn="l">
                        <a:spcBef>
                          <a:spcPts val="0"/>
                        </a:spcBef>
                        <a:spcAft>
                          <a:spcPts val="0"/>
                        </a:spcAft>
                        <a:buNone/>
                      </a:pPr>
                      <a:r>
                        <a:t/>
                      </a:r>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s" sz="1800" u="sng">
                          <a:solidFill>
                            <a:schemeClr val="accent1"/>
                          </a:solidFill>
                          <a:latin typeface="Roboto Black"/>
                          <a:ea typeface="Roboto Black"/>
                          <a:cs typeface="Roboto Black"/>
                          <a:sym typeface="Roboto Black"/>
                        </a:rPr>
                        <a:t>Threats</a:t>
                      </a:r>
                      <a:endParaRPr sz="1800" u="sng">
                        <a:solidFill>
                          <a:schemeClr val="accent1"/>
                        </a:solidFill>
                        <a:latin typeface="Roboto Black"/>
                        <a:ea typeface="Roboto Black"/>
                        <a:cs typeface="Roboto Black"/>
                        <a:sym typeface="Roboto Black"/>
                      </a:endParaRPr>
                    </a:p>
                    <a:p>
                      <a:pPr indent="0" lvl="0" marL="0" rtl="0" algn="ctr">
                        <a:spcBef>
                          <a:spcPts val="0"/>
                        </a:spcBef>
                        <a:spcAft>
                          <a:spcPts val="0"/>
                        </a:spcAft>
                        <a:buClr>
                          <a:schemeClr val="dk1"/>
                        </a:buClr>
                        <a:buSzPts val="1100"/>
                        <a:buFont typeface="Arial"/>
                        <a:buNone/>
                      </a:pPr>
                      <a:r>
                        <a:t/>
                      </a:r>
                      <a:endParaRPr sz="1800">
                        <a:solidFill>
                          <a:schemeClr val="accent1"/>
                        </a:solidFill>
                        <a:latin typeface="Roboto Black"/>
                        <a:ea typeface="Roboto Black"/>
                        <a:cs typeface="Roboto Black"/>
                        <a:sym typeface="Roboto Black"/>
                      </a:endParaRPr>
                    </a:p>
                    <a:p>
                      <a:pPr indent="0" lvl="0" marL="0" rtl="0" algn="ctr">
                        <a:spcBef>
                          <a:spcPts val="0"/>
                        </a:spcBef>
                        <a:spcAft>
                          <a:spcPts val="0"/>
                        </a:spcAft>
                        <a:buClr>
                          <a:schemeClr val="dk1"/>
                        </a:buClr>
                        <a:buSzPts val="1100"/>
                        <a:buFont typeface="Arial"/>
                        <a:buNone/>
                      </a:pPr>
                      <a:r>
                        <a:rPr lang="es" sz="1800">
                          <a:solidFill>
                            <a:schemeClr val="lt1"/>
                          </a:solidFill>
                          <a:latin typeface="Roboto"/>
                          <a:ea typeface="Roboto"/>
                          <a:cs typeface="Roboto"/>
                          <a:sym typeface="Roboto"/>
                        </a:rPr>
                        <a:t>Sites like fiverr, 99designs, and Looka</a:t>
                      </a:r>
                      <a:endParaRPr sz="1800">
                        <a:solidFill>
                          <a:schemeClr val="lt1"/>
                        </a:solidFill>
                        <a:latin typeface="Roboto"/>
                        <a:ea typeface="Roboto"/>
                        <a:cs typeface="Roboto"/>
                        <a:sym typeface="Roboto"/>
                      </a:endParaRPr>
                    </a:p>
                    <a:p>
                      <a:pPr indent="0" lvl="0" marL="0" rtl="0" algn="l">
                        <a:spcBef>
                          <a:spcPts val="0"/>
                        </a:spcBef>
                        <a:spcAft>
                          <a:spcPts val="0"/>
                        </a:spcAft>
                        <a:buNone/>
                      </a:pPr>
                      <a:r>
                        <a:t/>
                      </a:r>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38"/>
          <p:cNvSpPr txBox="1"/>
          <p:nvPr>
            <p:ph type="ctrTitle"/>
          </p:nvPr>
        </p:nvSpPr>
        <p:spPr>
          <a:xfrm>
            <a:off x="411600" y="1122073"/>
            <a:ext cx="8320800" cy="375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800"/>
              <a:t>Competitive Rivalry</a:t>
            </a:r>
            <a:endParaRPr sz="1800"/>
          </a:p>
          <a:p>
            <a:pPr indent="0" lvl="0" marL="0" rtl="0" algn="ctr">
              <a:spcBef>
                <a:spcPts val="0"/>
              </a:spcBef>
              <a:spcAft>
                <a:spcPts val="0"/>
              </a:spcAft>
              <a:buNone/>
            </a:pPr>
            <a:r>
              <a:rPr lang="es" sz="1800">
                <a:solidFill>
                  <a:schemeClr val="lt1"/>
                </a:solidFill>
                <a:latin typeface="Roboto"/>
                <a:ea typeface="Roboto"/>
                <a:cs typeface="Roboto"/>
                <a:sym typeface="Roboto"/>
              </a:rPr>
              <a:t>Moderate. Freelance sites are numerous, but they don’t offer consulting and extended branding work</a:t>
            </a:r>
            <a:endParaRPr sz="1800">
              <a:solidFill>
                <a:schemeClr val="lt1"/>
              </a:solidFill>
              <a:latin typeface="Roboto"/>
              <a:ea typeface="Roboto"/>
              <a:cs typeface="Roboto"/>
              <a:sym typeface="Roboto"/>
            </a:endParaRPr>
          </a:p>
          <a:p>
            <a:pPr indent="0" lvl="0" marL="0" rtl="0" algn="ctr">
              <a:spcBef>
                <a:spcPts val="0"/>
              </a:spcBef>
              <a:spcAft>
                <a:spcPts val="0"/>
              </a:spcAft>
              <a:buNone/>
            </a:pPr>
            <a:r>
              <a:t/>
            </a:r>
            <a:endParaRPr sz="800">
              <a:solidFill>
                <a:schemeClr val="lt1"/>
              </a:solidFill>
              <a:latin typeface="Roboto"/>
              <a:ea typeface="Roboto"/>
              <a:cs typeface="Roboto"/>
              <a:sym typeface="Roboto"/>
            </a:endParaRPr>
          </a:p>
          <a:p>
            <a:pPr indent="0" lvl="0" marL="0" rtl="0" algn="ctr">
              <a:spcBef>
                <a:spcPts val="0"/>
              </a:spcBef>
              <a:spcAft>
                <a:spcPts val="0"/>
              </a:spcAft>
              <a:buNone/>
            </a:pPr>
            <a:r>
              <a:rPr lang="es" sz="1800"/>
              <a:t>Supplier Power</a:t>
            </a:r>
            <a:endParaRPr sz="1800"/>
          </a:p>
          <a:p>
            <a:pPr indent="0" lvl="0" marL="0" rtl="0" algn="ctr">
              <a:spcBef>
                <a:spcPts val="0"/>
              </a:spcBef>
              <a:spcAft>
                <a:spcPts val="0"/>
              </a:spcAft>
              <a:buNone/>
            </a:pPr>
            <a:r>
              <a:rPr lang="es" sz="1800">
                <a:solidFill>
                  <a:schemeClr val="lt1"/>
                </a:solidFill>
                <a:latin typeface="Roboto"/>
                <a:ea typeface="Roboto"/>
                <a:cs typeface="Roboto"/>
                <a:sym typeface="Roboto"/>
              </a:rPr>
              <a:t>Low. We are the supplier, and designers are numerous. </a:t>
            </a:r>
            <a:endParaRPr sz="1800">
              <a:solidFill>
                <a:schemeClr val="lt1"/>
              </a:solidFill>
              <a:latin typeface="Roboto"/>
              <a:ea typeface="Roboto"/>
              <a:cs typeface="Roboto"/>
              <a:sym typeface="Roboto"/>
            </a:endParaRPr>
          </a:p>
          <a:p>
            <a:pPr indent="0" lvl="0" marL="0" rtl="0" algn="ctr">
              <a:spcBef>
                <a:spcPts val="0"/>
              </a:spcBef>
              <a:spcAft>
                <a:spcPts val="0"/>
              </a:spcAft>
              <a:buNone/>
            </a:pPr>
            <a:r>
              <a:t/>
            </a:r>
            <a:endParaRPr sz="800">
              <a:solidFill>
                <a:schemeClr val="lt1"/>
              </a:solidFill>
              <a:latin typeface="Roboto"/>
              <a:ea typeface="Roboto"/>
              <a:cs typeface="Roboto"/>
              <a:sym typeface="Roboto"/>
            </a:endParaRPr>
          </a:p>
          <a:p>
            <a:pPr indent="0" lvl="0" marL="0" rtl="0" algn="ctr">
              <a:spcBef>
                <a:spcPts val="0"/>
              </a:spcBef>
              <a:spcAft>
                <a:spcPts val="0"/>
              </a:spcAft>
              <a:buNone/>
            </a:pPr>
            <a:r>
              <a:rPr lang="es" sz="1800"/>
              <a:t>Buyer Power</a:t>
            </a:r>
            <a:endParaRPr sz="1800"/>
          </a:p>
          <a:p>
            <a:pPr indent="0" lvl="0" marL="0" rtl="0" algn="ctr">
              <a:spcBef>
                <a:spcPts val="0"/>
              </a:spcBef>
              <a:spcAft>
                <a:spcPts val="0"/>
              </a:spcAft>
              <a:buNone/>
            </a:pPr>
            <a:r>
              <a:rPr lang="es" sz="1800">
                <a:solidFill>
                  <a:schemeClr val="lt1"/>
                </a:solidFill>
                <a:latin typeface="Roboto"/>
                <a:ea typeface="Roboto"/>
                <a:cs typeface="Roboto"/>
                <a:sym typeface="Roboto"/>
              </a:rPr>
              <a:t>Moderate. Freelance sites offer cheaper options.</a:t>
            </a:r>
            <a:endParaRPr sz="1800">
              <a:solidFill>
                <a:schemeClr val="lt1"/>
              </a:solidFill>
              <a:latin typeface="Roboto"/>
              <a:ea typeface="Roboto"/>
              <a:cs typeface="Roboto"/>
              <a:sym typeface="Roboto"/>
            </a:endParaRPr>
          </a:p>
          <a:p>
            <a:pPr indent="0" lvl="0" marL="0" rtl="0" algn="ctr">
              <a:spcBef>
                <a:spcPts val="0"/>
              </a:spcBef>
              <a:spcAft>
                <a:spcPts val="0"/>
              </a:spcAft>
              <a:buNone/>
            </a:pPr>
            <a:r>
              <a:t/>
            </a:r>
            <a:endParaRPr sz="800">
              <a:solidFill>
                <a:schemeClr val="lt1"/>
              </a:solidFill>
              <a:latin typeface="Roboto"/>
              <a:ea typeface="Roboto"/>
              <a:cs typeface="Roboto"/>
              <a:sym typeface="Roboto"/>
            </a:endParaRPr>
          </a:p>
          <a:p>
            <a:pPr indent="0" lvl="0" marL="0" rtl="0" algn="ctr">
              <a:spcBef>
                <a:spcPts val="0"/>
              </a:spcBef>
              <a:spcAft>
                <a:spcPts val="0"/>
              </a:spcAft>
              <a:buNone/>
            </a:pPr>
            <a:r>
              <a:rPr lang="es" sz="1800"/>
              <a:t>Threats of Substitution </a:t>
            </a:r>
            <a:endParaRPr sz="1800"/>
          </a:p>
          <a:p>
            <a:pPr indent="0" lvl="0" marL="0" rtl="0" algn="ctr">
              <a:spcBef>
                <a:spcPts val="0"/>
              </a:spcBef>
              <a:spcAft>
                <a:spcPts val="0"/>
              </a:spcAft>
              <a:buNone/>
            </a:pPr>
            <a:r>
              <a:rPr lang="es" sz="1800">
                <a:solidFill>
                  <a:schemeClr val="lt1"/>
                </a:solidFill>
                <a:latin typeface="Roboto"/>
                <a:ea typeface="Roboto"/>
                <a:cs typeface="Roboto"/>
                <a:sym typeface="Roboto"/>
              </a:rPr>
              <a:t>Moderate. People can design their own logos, but few can execute branding.</a:t>
            </a:r>
            <a:endParaRPr sz="1800">
              <a:solidFill>
                <a:schemeClr val="lt1"/>
              </a:solidFill>
              <a:latin typeface="Roboto"/>
              <a:ea typeface="Roboto"/>
              <a:cs typeface="Roboto"/>
              <a:sym typeface="Roboto"/>
            </a:endParaRPr>
          </a:p>
          <a:p>
            <a:pPr indent="0" lvl="0" marL="0" rtl="0" algn="ctr">
              <a:spcBef>
                <a:spcPts val="0"/>
              </a:spcBef>
              <a:spcAft>
                <a:spcPts val="0"/>
              </a:spcAft>
              <a:buNone/>
            </a:pPr>
            <a:r>
              <a:t/>
            </a:r>
            <a:endParaRPr sz="800">
              <a:solidFill>
                <a:schemeClr val="lt1"/>
              </a:solidFill>
              <a:latin typeface="Roboto"/>
              <a:ea typeface="Roboto"/>
              <a:cs typeface="Roboto"/>
              <a:sym typeface="Roboto"/>
            </a:endParaRPr>
          </a:p>
          <a:p>
            <a:pPr indent="0" lvl="0" marL="0" rtl="0" algn="ctr">
              <a:spcBef>
                <a:spcPts val="0"/>
              </a:spcBef>
              <a:spcAft>
                <a:spcPts val="0"/>
              </a:spcAft>
              <a:buNone/>
            </a:pPr>
            <a:r>
              <a:rPr lang="es" sz="1800"/>
              <a:t>Threat of New Entry</a:t>
            </a:r>
            <a:endParaRPr sz="1800"/>
          </a:p>
          <a:p>
            <a:pPr indent="0" lvl="0" marL="0" rtl="0" algn="ctr">
              <a:spcBef>
                <a:spcPts val="0"/>
              </a:spcBef>
              <a:spcAft>
                <a:spcPts val="0"/>
              </a:spcAft>
              <a:buNone/>
            </a:pPr>
            <a:r>
              <a:rPr lang="es" sz="1800">
                <a:solidFill>
                  <a:schemeClr val="lt1"/>
                </a:solidFill>
                <a:latin typeface="Roboto"/>
                <a:ea typeface="Roboto"/>
                <a:cs typeface="Roboto"/>
                <a:sym typeface="Roboto"/>
              </a:rPr>
              <a:t>Moderate. Many people can create a similar algorithm. </a:t>
            </a:r>
            <a:endParaRPr sz="1800">
              <a:solidFill>
                <a:schemeClr val="lt1"/>
              </a:solidFill>
              <a:latin typeface="Roboto"/>
              <a:ea typeface="Roboto"/>
              <a:cs typeface="Roboto"/>
              <a:sym typeface="Roboto"/>
            </a:endParaRPr>
          </a:p>
        </p:txBody>
      </p:sp>
      <p:sp>
        <p:nvSpPr>
          <p:cNvPr id="686" name="Google Shape;686;p38"/>
          <p:cNvSpPr txBox="1"/>
          <p:nvPr>
            <p:ph idx="4" type="ctrTitle"/>
          </p:nvPr>
        </p:nvSpPr>
        <p:spPr>
          <a:xfrm>
            <a:off x="2325750" y="388200"/>
            <a:ext cx="44925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PORTER’S FIVE FORCES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1"/>
          <p:cNvSpPr/>
          <p:nvPr/>
        </p:nvSpPr>
        <p:spPr>
          <a:xfrm rot="-3173578">
            <a:off x="2948502" y="636938"/>
            <a:ext cx="755592" cy="874209"/>
          </a:xfrm>
          <a:custGeom>
            <a:rect b="b" l="l" r="r" t="t"/>
            <a:pathLst>
              <a:path extrusionOk="0" fill="none" h="27306" w="23601">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20" name="Google Shape;220;p21"/>
          <p:cNvSpPr/>
          <p:nvPr/>
        </p:nvSpPr>
        <p:spPr>
          <a:xfrm>
            <a:off x="5784719" y="3707004"/>
            <a:ext cx="1373867" cy="1113719"/>
          </a:xfrm>
          <a:custGeom>
            <a:rect b="b" l="l" r="r" t="t"/>
            <a:pathLst>
              <a:path extrusionOk="0" fill="none" h="20789" w="25645">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1"/>
          <p:cNvSpPr/>
          <p:nvPr/>
        </p:nvSpPr>
        <p:spPr>
          <a:xfrm>
            <a:off x="-2" y="2933780"/>
            <a:ext cx="2563026" cy="2560152"/>
          </a:xfrm>
          <a:custGeom>
            <a:rect b="b" l="l" r="r" t="t"/>
            <a:pathLst>
              <a:path extrusionOk="0" fill="none" h="39191" w="39235">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3"/>
          </a:solidFill>
          <a:ln cap="flat" cmpd="sng" w="26625">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22" name="Google Shape;222;p21"/>
          <p:cNvSpPr/>
          <p:nvPr/>
        </p:nvSpPr>
        <p:spPr>
          <a:xfrm>
            <a:off x="6101912" y="3732129"/>
            <a:ext cx="837606" cy="839856"/>
          </a:xfrm>
          <a:custGeom>
            <a:rect b="b" l="l" r="r" t="t"/>
            <a:pathLst>
              <a:path extrusionOk="0" h="15677" w="15635">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1"/>
          <p:cNvSpPr/>
          <p:nvPr/>
        </p:nvSpPr>
        <p:spPr>
          <a:xfrm rot="-3173578">
            <a:off x="3032075" y="862878"/>
            <a:ext cx="501903" cy="500527"/>
          </a:xfrm>
          <a:custGeom>
            <a:rect b="b" l="l" r="r" t="t"/>
            <a:pathLst>
              <a:path extrusionOk="0" h="15634" w="15677">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24" name="Google Shape;224;p21"/>
          <p:cNvSpPr/>
          <p:nvPr/>
        </p:nvSpPr>
        <p:spPr>
          <a:xfrm>
            <a:off x="6406139" y="804152"/>
            <a:ext cx="267858" cy="59329"/>
          </a:xfrm>
          <a:custGeom>
            <a:rect b="b" l="l" r="r" t="t"/>
            <a:pathLst>
              <a:path extrusionOk="0" h="1321" w="5964">
                <a:moveTo>
                  <a:pt x="0" y="0"/>
                </a:moveTo>
                <a:lnTo>
                  <a:pt x="0" y="1321"/>
                </a:lnTo>
                <a:lnTo>
                  <a:pt x="5964" y="1321"/>
                </a:lnTo>
                <a:lnTo>
                  <a:pt x="596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25" name="Google Shape;225;p21"/>
          <p:cNvSpPr/>
          <p:nvPr/>
        </p:nvSpPr>
        <p:spPr>
          <a:xfrm>
            <a:off x="6828947" y="804152"/>
            <a:ext cx="1568883" cy="59329"/>
          </a:xfrm>
          <a:custGeom>
            <a:rect b="b" l="l" r="r" t="t"/>
            <a:pathLst>
              <a:path extrusionOk="0" h="1321" w="34932">
                <a:moveTo>
                  <a:pt x="0" y="0"/>
                </a:moveTo>
                <a:lnTo>
                  <a:pt x="0" y="1321"/>
                </a:lnTo>
                <a:lnTo>
                  <a:pt x="34931" y="1321"/>
                </a:lnTo>
                <a:lnTo>
                  <a:pt x="349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26" name="Google Shape;226;p21"/>
          <p:cNvSpPr/>
          <p:nvPr/>
        </p:nvSpPr>
        <p:spPr>
          <a:xfrm>
            <a:off x="6406139" y="983982"/>
            <a:ext cx="267858" cy="61261"/>
          </a:xfrm>
          <a:custGeom>
            <a:rect b="b" l="l" r="r" t="t"/>
            <a:pathLst>
              <a:path extrusionOk="0" h="1364" w="5964">
                <a:moveTo>
                  <a:pt x="0" y="0"/>
                </a:moveTo>
                <a:lnTo>
                  <a:pt x="0" y="1364"/>
                </a:lnTo>
                <a:lnTo>
                  <a:pt x="5964" y="1364"/>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27" name="Google Shape;227;p21"/>
          <p:cNvSpPr/>
          <p:nvPr/>
        </p:nvSpPr>
        <p:spPr>
          <a:xfrm>
            <a:off x="6828947" y="983982"/>
            <a:ext cx="1568883" cy="61261"/>
          </a:xfrm>
          <a:custGeom>
            <a:rect b="b" l="l" r="r" t="t"/>
            <a:pathLst>
              <a:path extrusionOk="0" h="1364" w="34932">
                <a:moveTo>
                  <a:pt x="0" y="0"/>
                </a:moveTo>
                <a:lnTo>
                  <a:pt x="0" y="1364"/>
                </a:lnTo>
                <a:lnTo>
                  <a:pt x="34931" y="1364"/>
                </a:lnTo>
                <a:lnTo>
                  <a:pt x="3493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28" name="Google Shape;228;p21"/>
          <p:cNvSpPr/>
          <p:nvPr/>
        </p:nvSpPr>
        <p:spPr>
          <a:xfrm>
            <a:off x="6406139" y="1165742"/>
            <a:ext cx="267858" cy="59329"/>
          </a:xfrm>
          <a:custGeom>
            <a:rect b="b" l="l" r="r" t="t"/>
            <a:pathLst>
              <a:path extrusionOk="0" h="1321" w="5964">
                <a:moveTo>
                  <a:pt x="0" y="0"/>
                </a:moveTo>
                <a:lnTo>
                  <a:pt x="0" y="1321"/>
                </a:lnTo>
                <a:lnTo>
                  <a:pt x="5964" y="1321"/>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29" name="Google Shape;229;p21"/>
          <p:cNvSpPr/>
          <p:nvPr/>
        </p:nvSpPr>
        <p:spPr>
          <a:xfrm>
            <a:off x="6828947" y="1165742"/>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30" name="Google Shape;230;p21"/>
          <p:cNvSpPr/>
          <p:nvPr/>
        </p:nvSpPr>
        <p:spPr>
          <a:xfrm>
            <a:off x="6406139" y="1347503"/>
            <a:ext cx="267858" cy="59329"/>
          </a:xfrm>
          <a:custGeom>
            <a:rect b="b" l="l" r="r" t="t"/>
            <a:pathLst>
              <a:path extrusionOk="0" h="1321" w="5964">
                <a:moveTo>
                  <a:pt x="0" y="0"/>
                </a:moveTo>
                <a:lnTo>
                  <a:pt x="0" y="1321"/>
                </a:lnTo>
                <a:lnTo>
                  <a:pt x="5964" y="1321"/>
                </a:lnTo>
                <a:lnTo>
                  <a:pt x="596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31" name="Google Shape;231;p21"/>
          <p:cNvSpPr/>
          <p:nvPr/>
        </p:nvSpPr>
        <p:spPr>
          <a:xfrm>
            <a:off x="6828947" y="1347503"/>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32" name="Google Shape;232;p21"/>
          <p:cNvSpPr/>
          <p:nvPr/>
        </p:nvSpPr>
        <p:spPr>
          <a:xfrm>
            <a:off x="6101900" y="869185"/>
            <a:ext cx="141654" cy="552963"/>
          </a:xfrm>
          <a:custGeom>
            <a:rect b="b" l="l" r="r" t="t"/>
            <a:pathLst>
              <a:path extrusionOk="0" fill="none" h="12312" w="3154">
                <a:moveTo>
                  <a:pt x="3153" y="12311"/>
                </a:moveTo>
                <a:lnTo>
                  <a:pt x="1" y="12311"/>
                </a:lnTo>
                <a:lnTo>
                  <a:pt x="1" y="0"/>
                </a:lnTo>
                <a:lnTo>
                  <a:pt x="3068" y="0"/>
                </a:lnTo>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33" name="Google Shape;233;p21"/>
          <p:cNvSpPr/>
          <p:nvPr/>
        </p:nvSpPr>
        <p:spPr>
          <a:xfrm>
            <a:off x="523596" y="911573"/>
            <a:ext cx="1335660" cy="80014"/>
          </a:xfrm>
          <a:custGeom>
            <a:rect b="b" l="l" r="r" t="t"/>
            <a:pathLst>
              <a:path extrusionOk="0" h="1322" w="22067">
                <a:moveTo>
                  <a:pt x="0" y="1"/>
                </a:moveTo>
                <a:lnTo>
                  <a:pt x="0" y="1321"/>
                </a:lnTo>
                <a:lnTo>
                  <a:pt x="22066" y="1321"/>
                </a:lnTo>
                <a:lnTo>
                  <a:pt x="220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34" name="Google Shape;234;p21"/>
          <p:cNvSpPr/>
          <p:nvPr/>
        </p:nvSpPr>
        <p:spPr>
          <a:xfrm>
            <a:off x="523596" y="1153907"/>
            <a:ext cx="1335660" cy="82617"/>
          </a:xfrm>
          <a:custGeom>
            <a:rect b="b" l="l" r="r" t="t"/>
            <a:pathLst>
              <a:path extrusionOk="0" h="1365" w="22067">
                <a:moveTo>
                  <a:pt x="0" y="1"/>
                </a:moveTo>
                <a:lnTo>
                  <a:pt x="0" y="1364"/>
                </a:lnTo>
                <a:lnTo>
                  <a:pt x="22066" y="1364"/>
                </a:lnTo>
                <a:lnTo>
                  <a:pt x="220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35" name="Google Shape;235;p21"/>
          <p:cNvSpPr/>
          <p:nvPr/>
        </p:nvSpPr>
        <p:spPr>
          <a:xfrm>
            <a:off x="6580967" y="2995135"/>
            <a:ext cx="1929800" cy="381875"/>
          </a:xfrm>
          <a:custGeom>
            <a:rect b="b" l="l" r="r" t="t"/>
            <a:pathLst>
              <a:path extrusionOk="0" fill="none" h="11928" w="60278">
                <a:moveTo>
                  <a:pt x="0" y="0"/>
                </a:moveTo>
                <a:lnTo>
                  <a:pt x="60277" y="0"/>
                </a:lnTo>
                <a:lnTo>
                  <a:pt x="60277" y="11928"/>
                </a:lnTo>
                <a:lnTo>
                  <a:pt x="0" y="11928"/>
                </a:lnTo>
                <a:close/>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1"/>
          <p:cNvSpPr txBox="1"/>
          <p:nvPr>
            <p:ph idx="1" type="subTitle"/>
          </p:nvPr>
        </p:nvSpPr>
        <p:spPr>
          <a:xfrm>
            <a:off x="2308350" y="1437750"/>
            <a:ext cx="4527300" cy="2268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sz="1700">
                <a:solidFill>
                  <a:srgbClr val="091A51"/>
                </a:solidFill>
                <a:latin typeface="Roboto"/>
                <a:ea typeface="Roboto"/>
                <a:cs typeface="Roboto"/>
                <a:sym typeface="Roboto"/>
              </a:rPr>
              <a:t>“</a:t>
            </a:r>
            <a:r>
              <a:rPr b="1" lang="es" sz="1750">
                <a:solidFill>
                  <a:srgbClr val="091A51"/>
                </a:solidFill>
                <a:latin typeface="Roboto"/>
                <a:ea typeface="Roboto"/>
                <a:cs typeface="Roboto"/>
                <a:sym typeface="Roboto"/>
              </a:rPr>
              <a:t>A branding project can help you figure out what and how to communicate your company’s story, but how much does it cost?</a:t>
            </a:r>
            <a:r>
              <a:rPr b="1" lang="es" sz="1700">
                <a:solidFill>
                  <a:srgbClr val="091A51"/>
                </a:solidFill>
                <a:latin typeface="Roboto"/>
                <a:ea typeface="Roboto"/>
                <a:cs typeface="Roboto"/>
                <a:sym typeface="Roboto"/>
              </a:rPr>
              <a:t>”</a:t>
            </a:r>
            <a:endParaRPr b="1" sz="1700">
              <a:solidFill>
                <a:srgbClr val="091A51"/>
              </a:solidFill>
              <a:latin typeface="Roboto"/>
              <a:ea typeface="Roboto"/>
              <a:cs typeface="Roboto"/>
              <a:sym typeface="Roboto"/>
            </a:endParaRPr>
          </a:p>
          <a:p>
            <a:pPr indent="0" lvl="0" marL="0" rtl="0" algn="l">
              <a:lnSpc>
                <a:spcPct val="115000"/>
              </a:lnSpc>
              <a:spcBef>
                <a:spcPts val="1600"/>
              </a:spcBef>
              <a:spcAft>
                <a:spcPts val="0"/>
              </a:spcAft>
              <a:buClr>
                <a:schemeClr val="dk1"/>
              </a:buClr>
              <a:buSzPts val="1100"/>
              <a:buFont typeface="Arial"/>
              <a:buNone/>
            </a:pPr>
            <a:r>
              <a:rPr b="1" lang="es" sz="1700">
                <a:solidFill>
                  <a:srgbClr val="091A51"/>
                </a:solidFill>
                <a:latin typeface="Roboto"/>
                <a:ea typeface="Roboto"/>
                <a:cs typeface="Roboto"/>
                <a:sym typeface="Roboto"/>
              </a:rPr>
              <a:t>---- techcrunch.com, 2019</a:t>
            </a:r>
            <a:endParaRPr b="1" sz="1700">
              <a:solidFill>
                <a:srgbClr val="091A51"/>
              </a:solidFill>
              <a:latin typeface="Roboto"/>
              <a:ea typeface="Roboto"/>
              <a:cs typeface="Roboto"/>
              <a:sym typeface="Roboto"/>
            </a:endParaRPr>
          </a:p>
          <a:p>
            <a:pPr indent="0" lvl="0" marL="0" rtl="0" algn="ctr">
              <a:spcBef>
                <a:spcPts val="1600"/>
              </a:spcBef>
              <a:spcAft>
                <a:spcPts val="0"/>
              </a:spcAft>
              <a:buNone/>
            </a:pPr>
            <a:r>
              <a:t/>
            </a:r>
            <a:endParaRPr>
              <a:solidFill>
                <a:srgbClr val="161234"/>
              </a:solidFill>
            </a:endParaRPr>
          </a:p>
        </p:txBody>
      </p:sp>
      <p:grpSp>
        <p:nvGrpSpPr>
          <p:cNvPr id="237" name="Google Shape;237;p21"/>
          <p:cNvGrpSpPr/>
          <p:nvPr/>
        </p:nvGrpSpPr>
        <p:grpSpPr>
          <a:xfrm>
            <a:off x="7807582" y="4160497"/>
            <a:ext cx="1175051" cy="647023"/>
            <a:chOff x="4309875" y="2078355"/>
            <a:chExt cx="1489670" cy="876013"/>
          </a:xfrm>
        </p:grpSpPr>
        <p:sp>
          <p:nvSpPr>
            <p:cNvPr id="238" name="Google Shape;238;p21"/>
            <p:cNvSpPr/>
            <p:nvPr/>
          </p:nvSpPr>
          <p:spPr>
            <a:xfrm>
              <a:off x="4779305" y="2352108"/>
              <a:ext cx="515936" cy="601520"/>
            </a:xfrm>
            <a:custGeom>
              <a:rect b="b" l="l" r="r" t="t"/>
              <a:pathLst>
                <a:path extrusionOk="0" h="140542" w="99746">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1"/>
            <p:cNvSpPr/>
            <p:nvPr/>
          </p:nvSpPr>
          <p:spPr>
            <a:xfrm>
              <a:off x="4309875" y="2078355"/>
              <a:ext cx="1489670" cy="876013"/>
            </a:xfrm>
            <a:custGeom>
              <a:rect b="b" l="l" r="r" t="t"/>
              <a:pathLst>
                <a:path extrusionOk="0" h="204676" w="287998">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1"/>
            <p:cNvSpPr/>
            <p:nvPr/>
          </p:nvSpPr>
          <p:spPr>
            <a:xfrm>
              <a:off x="4788248" y="2752378"/>
              <a:ext cx="150225" cy="201250"/>
            </a:xfrm>
            <a:custGeom>
              <a:rect b="b" l="l" r="r" t="t"/>
              <a:pathLst>
                <a:path extrusionOk="0" h="47021" w="29043">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1"/>
            <p:cNvSpPr/>
            <p:nvPr/>
          </p:nvSpPr>
          <p:spPr>
            <a:xfrm>
              <a:off x="5115512" y="2795289"/>
              <a:ext cx="168996" cy="156858"/>
            </a:xfrm>
            <a:custGeom>
              <a:rect b="b" l="l" r="r" t="t"/>
              <a:pathLst>
                <a:path extrusionOk="0" h="36649" w="32672">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 name="Google Shape;242;p21"/>
          <p:cNvSpPr txBox="1"/>
          <p:nvPr>
            <p:ph type="ctrTitle"/>
          </p:nvPr>
        </p:nvSpPr>
        <p:spPr>
          <a:xfrm>
            <a:off x="7569050" y="4807525"/>
            <a:ext cx="1652100" cy="377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s" sz="2400">
                <a:solidFill>
                  <a:schemeClr val="accent1"/>
                </a:solidFill>
                <a:latin typeface="Impact"/>
                <a:ea typeface="Impact"/>
                <a:cs typeface="Impact"/>
                <a:sym typeface="Impact"/>
              </a:rPr>
              <a:t>DeepDesign</a:t>
            </a:r>
            <a:endParaRPr sz="2400">
              <a:solidFill>
                <a:schemeClr val="accent1"/>
              </a:solidFill>
              <a:latin typeface="Impact"/>
              <a:ea typeface="Impact"/>
              <a:cs typeface="Impact"/>
              <a:sym typeface="Impac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39"/>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Intellectual</a:t>
            </a:r>
            <a:r>
              <a:rPr lang="es"/>
              <a:t> Property</a:t>
            </a:r>
            <a:endParaRPr/>
          </a:p>
        </p:txBody>
      </p:sp>
      <p:sp>
        <p:nvSpPr>
          <p:cNvPr id="692" name="Google Shape;692;p39"/>
          <p:cNvSpPr txBox="1"/>
          <p:nvPr>
            <p:ph idx="5" type="subTitle"/>
          </p:nvPr>
        </p:nvSpPr>
        <p:spPr>
          <a:xfrm>
            <a:off x="737441" y="1593250"/>
            <a:ext cx="7948500" cy="31170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chemeClr val="lt1"/>
              </a:buClr>
              <a:buSzPts val="3000"/>
              <a:buChar char="●"/>
            </a:pPr>
            <a:r>
              <a:rPr lang="es" sz="2000">
                <a:solidFill>
                  <a:schemeClr val="lt1"/>
                </a:solidFill>
              </a:rPr>
              <a:t>US20190156537A1 - Method for digital design generation utilizing variation based design to preserve dominant qualities and characteristics of a base design</a:t>
            </a:r>
            <a:endParaRPr sz="2000">
              <a:solidFill>
                <a:schemeClr val="lt1"/>
              </a:solidFill>
            </a:endParaRPr>
          </a:p>
          <a:p>
            <a:pPr indent="0" lvl="0" marL="457200" rtl="0" algn="l">
              <a:spcBef>
                <a:spcPts val="0"/>
              </a:spcBef>
              <a:spcAft>
                <a:spcPts val="0"/>
              </a:spcAft>
              <a:buNone/>
            </a:pPr>
            <a:r>
              <a:t/>
            </a:r>
            <a:endParaRPr sz="1200">
              <a:solidFill>
                <a:schemeClr val="lt1"/>
              </a:solidFill>
            </a:endParaRPr>
          </a:p>
          <a:p>
            <a:pPr indent="-419100" lvl="0" marL="457200" rtl="0" algn="l">
              <a:spcBef>
                <a:spcPts val="0"/>
              </a:spcBef>
              <a:spcAft>
                <a:spcPts val="0"/>
              </a:spcAft>
              <a:buClr>
                <a:schemeClr val="lt1"/>
              </a:buClr>
              <a:buSzPts val="3000"/>
              <a:buChar char="●"/>
            </a:pPr>
            <a:r>
              <a:rPr lang="es" sz="2000">
                <a:solidFill>
                  <a:schemeClr val="lt1"/>
                </a:solidFill>
              </a:rPr>
              <a:t>US20100100840A1 </a:t>
            </a:r>
            <a:r>
              <a:rPr lang="es" sz="3000">
                <a:solidFill>
                  <a:schemeClr val="lt1"/>
                </a:solidFill>
              </a:rPr>
              <a:t>- </a:t>
            </a:r>
            <a:r>
              <a:rPr lang="es" sz="2000">
                <a:solidFill>
                  <a:schemeClr val="lt1"/>
                </a:solidFill>
              </a:rPr>
              <a:t>Method for interactively designing a logo - GUI allows the user to select from set of presented characteristics (image and/or type of industry) to generate logo</a:t>
            </a:r>
            <a:endParaRPr sz="2000">
              <a:solidFill>
                <a:schemeClr val="lt1"/>
              </a:solidFill>
            </a:endParaRPr>
          </a:p>
          <a:p>
            <a:pPr indent="0" lvl="0" marL="457200" rtl="0" algn="l">
              <a:spcBef>
                <a:spcPts val="0"/>
              </a:spcBef>
              <a:spcAft>
                <a:spcPts val="0"/>
              </a:spcAft>
              <a:buNone/>
            </a:pPr>
            <a:r>
              <a:t/>
            </a:r>
            <a:endParaRPr sz="2000"/>
          </a:p>
        </p:txBody>
      </p:sp>
      <p:cxnSp>
        <p:nvCxnSpPr>
          <p:cNvPr id="693" name="Google Shape;693;p39"/>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40"/>
          <p:cNvSpPr txBox="1"/>
          <p:nvPr>
            <p:ph type="ctrTitle"/>
          </p:nvPr>
        </p:nvSpPr>
        <p:spPr>
          <a:xfrm>
            <a:off x="-155475" y="2186398"/>
            <a:ext cx="2446200" cy="58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ProForma</a:t>
            </a:r>
            <a:endParaRPr/>
          </a:p>
        </p:txBody>
      </p:sp>
      <p:pic>
        <p:nvPicPr>
          <p:cNvPr id="699" name="Google Shape;699;p40"/>
          <p:cNvPicPr preferRelativeResize="0"/>
          <p:nvPr/>
        </p:nvPicPr>
        <p:blipFill>
          <a:blip r:embed="rId3">
            <a:alphaModFix/>
          </a:blip>
          <a:stretch>
            <a:fillRect/>
          </a:stretch>
        </p:blipFill>
        <p:spPr>
          <a:xfrm>
            <a:off x="9338900" y="1326225"/>
            <a:ext cx="5981025" cy="4880975"/>
          </a:xfrm>
          <a:prstGeom prst="rect">
            <a:avLst/>
          </a:prstGeom>
          <a:noFill/>
          <a:ln>
            <a:noFill/>
          </a:ln>
        </p:spPr>
      </p:pic>
      <p:graphicFrame>
        <p:nvGraphicFramePr>
          <p:cNvPr id="700" name="Google Shape;700;p40"/>
          <p:cNvGraphicFramePr/>
          <p:nvPr/>
        </p:nvGraphicFramePr>
        <p:xfrm>
          <a:off x="2257950" y="127210"/>
          <a:ext cx="3000000" cy="3000000"/>
        </p:xfrm>
        <a:graphic>
          <a:graphicData uri="http://schemas.openxmlformats.org/drawingml/2006/table">
            <a:tbl>
              <a:tblPr>
                <a:noFill/>
                <a:tableStyleId>{A4000564-650E-4F98-A8B2-429DF06B9551}</a:tableStyleId>
              </a:tblPr>
              <a:tblGrid>
                <a:gridCol w="1382975"/>
                <a:gridCol w="1292800"/>
                <a:gridCol w="1002150"/>
                <a:gridCol w="1002150"/>
                <a:gridCol w="1002150"/>
                <a:gridCol w="1002150"/>
              </a:tblGrid>
              <a:tr h="183375">
                <a:tc>
                  <a:txBody>
                    <a:bodyPr/>
                    <a:lstStyle/>
                    <a:p>
                      <a:pPr indent="0" lvl="0" marL="0" rtl="0" algn="l">
                        <a:spcBef>
                          <a:spcPts val="0"/>
                        </a:spcBef>
                        <a:spcAft>
                          <a:spcPts val="0"/>
                        </a:spcAft>
                        <a:buNone/>
                      </a:pPr>
                      <a:r>
                        <a:t/>
                      </a:r>
                      <a:endParaRPr>
                        <a:solidFill>
                          <a:srgbClr val="FFFFFF"/>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s">
                          <a:solidFill>
                            <a:schemeClr val="accent1"/>
                          </a:solidFill>
                          <a:latin typeface="Calibri"/>
                          <a:ea typeface="Calibri"/>
                          <a:cs typeface="Calibri"/>
                          <a:sym typeface="Calibri"/>
                        </a:rPr>
                        <a:t>2021</a:t>
                      </a:r>
                      <a:endParaRPr b="1">
                        <a:solidFill>
                          <a:schemeClr val="accent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s">
                          <a:solidFill>
                            <a:schemeClr val="accent1"/>
                          </a:solidFill>
                          <a:latin typeface="Calibri"/>
                          <a:ea typeface="Calibri"/>
                          <a:cs typeface="Calibri"/>
                          <a:sym typeface="Calibri"/>
                        </a:rPr>
                        <a:t>2022</a:t>
                      </a:r>
                      <a:endParaRPr b="1">
                        <a:solidFill>
                          <a:schemeClr val="accent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s">
                          <a:solidFill>
                            <a:schemeClr val="accent1"/>
                          </a:solidFill>
                          <a:latin typeface="Calibri"/>
                          <a:ea typeface="Calibri"/>
                          <a:cs typeface="Calibri"/>
                          <a:sym typeface="Calibri"/>
                        </a:rPr>
                        <a:t>2023</a:t>
                      </a:r>
                      <a:endParaRPr b="1">
                        <a:solidFill>
                          <a:schemeClr val="accent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s">
                          <a:solidFill>
                            <a:schemeClr val="accent1"/>
                          </a:solidFill>
                          <a:latin typeface="Calibri"/>
                          <a:ea typeface="Calibri"/>
                          <a:cs typeface="Calibri"/>
                          <a:sym typeface="Calibri"/>
                        </a:rPr>
                        <a:t>2024</a:t>
                      </a:r>
                      <a:endParaRPr b="1">
                        <a:solidFill>
                          <a:schemeClr val="accent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s">
                          <a:solidFill>
                            <a:schemeClr val="accent1"/>
                          </a:solidFill>
                          <a:latin typeface="Calibri"/>
                          <a:ea typeface="Calibri"/>
                          <a:cs typeface="Calibri"/>
                          <a:sym typeface="Calibri"/>
                        </a:rPr>
                        <a:t>2025</a:t>
                      </a:r>
                      <a:endParaRPr b="1">
                        <a:solidFill>
                          <a:schemeClr val="accent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3500">
                <a:tc>
                  <a:txBody>
                    <a:bodyPr/>
                    <a:lstStyle/>
                    <a:p>
                      <a:pPr indent="0" lvl="0" marL="0" rtl="0" algn="l">
                        <a:lnSpc>
                          <a:spcPct val="115000"/>
                        </a:lnSpc>
                        <a:spcBef>
                          <a:spcPts val="0"/>
                        </a:spcBef>
                        <a:spcAft>
                          <a:spcPts val="0"/>
                        </a:spcAft>
                        <a:buNone/>
                      </a:pPr>
                      <a:r>
                        <a:rPr b="1" lang="es" sz="1100">
                          <a:solidFill>
                            <a:schemeClr val="accent1"/>
                          </a:solidFill>
                          <a:latin typeface="Calibri"/>
                          <a:ea typeface="Calibri"/>
                          <a:cs typeface="Calibri"/>
                          <a:sym typeface="Calibri"/>
                        </a:rPr>
                        <a:t>Expected Customers</a:t>
                      </a:r>
                      <a:endParaRPr b="1" sz="1100">
                        <a:solidFill>
                          <a:schemeClr val="accent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s" sz="1100">
                          <a:solidFill>
                            <a:srgbClr val="FFFFFF"/>
                          </a:solidFill>
                          <a:latin typeface="Calibri"/>
                          <a:ea typeface="Calibri"/>
                          <a:cs typeface="Calibri"/>
                          <a:sym typeface="Calibri"/>
                        </a:rPr>
                        <a:t>12,000</a:t>
                      </a:r>
                      <a:endParaRPr b="1"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s" sz="1100">
                          <a:solidFill>
                            <a:srgbClr val="FFFFFF"/>
                          </a:solidFill>
                          <a:latin typeface="Calibri"/>
                          <a:ea typeface="Calibri"/>
                          <a:cs typeface="Calibri"/>
                          <a:sym typeface="Calibri"/>
                        </a:rPr>
                        <a:t>13,440</a:t>
                      </a:r>
                      <a:endParaRPr b="1"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s" sz="1100">
                          <a:solidFill>
                            <a:srgbClr val="FFFFFF"/>
                          </a:solidFill>
                          <a:latin typeface="Calibri"/>
                          <a:ea typeface="Calibri"/>
                          <a:cs typeface="Calibri"/>
                          <a:sym typeface="Calibri"/>
                        </a:rPr>
                        <a:t>15,322</a:t>
                      </a:r>
                      <a:endParaRPr b="1"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s" sz="1100">
                          <a:solidFill>
                            <a:srgbClr val="FFFFFF"/>
                          </a:solidFill>
                          <a:latin typeface="Calibri"/>
                          <a:ea typeface="Calibri"/>
                          <a:cs typeface="Calibri"/>
                          <a:sym typeface="Calibri"/>
                        </a:rPr>
                        <a:t>17,773</a:t>
                      </a:r>
                      <a:endParaRPr b="1"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s" sz="1100">
                          <a:solidFill>
                            <a:srgbClr val="FFFFFF"/>
                          </a:solidFill>
                          <a:latin typeface="Calibri"/>
                          <a:ea typeface="Calibri"/>
                          <a:cs typeface="Calibri"/>
                          <a:sym typeface="Calibri"/>
                        </a:rPr>
                        <a:t>21,328</a:t>
                      </a:r>
                      <a:endParaRPr b="1"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5600">
                <a:tc>
                  <a:txBody>
                    <a:bodyPr/>
                    <a:lstStyle/>
                    <a:p>
                      <a:pPr indent="0" lvl="0" marL="0" rtl="0" algn="l">
                        <a:lnSpc>
                          <a:spcPct val="115000"/>
                        </a:lnSpc>
                        <a:spcBef>
                          <a:spcPts val="0"/>
                        </a:spcBef>
                        <a:spcAft>
                          <a:spcPts val="0"/>
                        </a:spcAft>
                        <a:buNone/>
                      </a:pPr>
                      <a:r>
                        <a:rPr b="1" lang="es" sz="1100">
                          <a:solidFill>
                            <a:schemeClr val="accent1"/>
                          </a:solidFill>
                          <a:latin typeface="Calibri"/>
                          <a:ea typeface="Calibri"/>
                          <a:cs typeface="Calibri"/>
                          <a:sym typeface="Calibri"/>
                        </a:rPr>
                        <a:t>Growth Rate</a:t>
                      </a:r>
                      <a:endParaRPr b="1" sz="1100">
                        <a:solidFill>
                          <a:schemeClr val="accent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100">
                          <a:solidFill>
                            <a:srgbClr val="FFFFFF"/>
                          </a:solidFill>
                          <a:latin typeface="Calibri"/>
                          <a:ea typeface="Calibri"/>
                          <a:cs typeface="Calibri"/>
                          <a:sym typeface="Calibri"/>
                        </a:rPr>
                        <a:t>9.00%</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100">
                          <a:solidFill>
                            <a:srgbClr val="FFFFFF"/>
                          </a:solidFill>
                          <a:latin typeface="Calibri"/>
                          <a:ea typeface="Calibri"/>
                          <a:cs typeface="Calibri"/>
                          <a:sym typeface="Calibri"/>
                        </a:rPr>
                        <a:t>12.00%</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100">
                          <a:solidFill>
                            <a:srgbClr val="FFFFFF"/>
                          </a:solidFill>
                          <a:latin typeface="Calibri"/>
                          <a:ea typeface="Calibri"/>
                          <a:cs typeface="Calibri"/>
                          <a:sym typeface="Calibri"/>
                        </a:rPr>
                        <a:t>14.00%</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100">
                          <a:solidFill>
                            <a:srgbClr val="FFFFFF"/>
                          </a:solidFill>
                          <a:latin typeface="Calibri"/>
                          <a:ea typeface="Calibri"/>
                          <a:cs typeface="Calibri"/>
                          <a:sym typeface="Calibri"/>
                        </a:rPr>
                        <a:t>16.00%</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100">
                          <a:solidFill>
                            <a:srgbClr val="FFFFFF"/>
                          </a:solidFill>
                          <a:latin typeface="Calibri"/>
                          <a:ea typeface="Calibri"/>
                          <a:cs typeface="Calibri"/>
                          <a:sym typeface="Calibri"/>
                        </a:rPr>
                        <a:t>20.00%</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2825">
                <a:tc>
                  <a:txBody>
                    <a:bodyPr/>
                    <a:lstStyle/>
                    <a:p>
                      <a:pPr indent="0" lvl="0" marL="0" rtl="0" algn="l">
                        <a:spcBef>
                          <a:spcPts val="0"/>
                        </a:spcBef>
                        <a:spcAft>
                          <a:spcPts val="0"/>
                        </a:spcAft>
                        <a:buNone/>
                      </a:pPr>
                      <a:r>
                        <a:t/>
                      </a:r>
                      <a:endParaRPr b="1">
                        <a:solidFill>
                          <a:schemeClr val="accent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6175">
                <a:tc>
                  <a:txBody>
                    <a:bodyPr/>
                    <a:lstStyle/>
                    <a:p>
                      <a:pPr indent="0" lvl="0" marL="0" rtl="0" algn="l">
                        <a:lnSpc>
                          <a:spcPct val="115000"/>
                        </a:lnSpc>
                        <a:spcBef>
                          <a:spcPts val="0"/>
                        </a:spcBef>
                        <a:spcAft>
                          <a:spcPts val="0"/>
                        </a:spcAft>
                        <a:buNone/>
                      </a:pPr>
                      <a:r>
                        <a:rPr b="1" lang="es" sz="1100">
                          <a:solidFill>
                            <a:schemeClr val="accent1"/>
                          </a:solidFill>
                          <a:latin typeface="Calibri"/>
                          <a:ea typeface="Calibri"/>
                          <a:cs typeface="Calibri"/>
                          <a:sym typeface="Calibri"/>
                        </a:rPr>
                        <a:t>Income</a:t>
                      </a:r>
                      <a:endParaRPr b="1" sz="1100">
                        <a:solidFill>
                          <a:schemeClr val="accent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6175">
                <a:tc>
                  <a:txBody>
                    <a:bodyPr/>
                    <a:lstStyle/>
                    <a:p>
                      <a:pPr indent="0" lvl="0" marL="0" rtl="0" algn="l">
                        <a:lnSpc>
                          <a:spcPct val="115000"/>
                        </a:lnSpc>
                        <a:spcBef>
                          <a:spcPts val="0"/>
                        </a:spcBef>
                        <a:spcAft>
                          <a:spcPts val="0"/>
                        </a:spcAft>
                        <a:buNone/>
                      </a:pPr>
                      <a:r>
                        <a:rPr b="1" lang="es" sz="1100">
                          <a:solidFill>
                            <a:schemeClr val="accent1"/>
                          </a:solidFill>
                          <a:latin typeface="Calibri"/>
                          <a:ea typeface="Calibri"/>
                          <a:cs typeface="Calibri"/>
                          <a:sym typeface="Calibri"/>
                        </a:rPr>
                        <a:t>Ad revenue</a:t>
                      </a:r>
                      <a:endParaRPr b="1" sz="1100">
                        <a:solidFill>
                          <a:schemeClr val="accent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100">
                          <a:solidFill>
                            <a:srgbClr val="FFFFFF"/>
                          </a:solidFill>
                          <a:latin typeface="Calibri"/>
                          <a:ea typeface="Calibri"/>
                          <a:cs typeface="Calibri"/>
                          <a:sym typeface="Calibri"/>
                        </a:rPr>
                        <a:t>$5,000.00</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100">
                          <a:solidFill>
                            <a:srgbClr val="FFFFFF"/>
                          </a:solidFill>
                          <a:latin typeface="Calibri"/>
                          <a:ea typeface="Calibri"/>
                          <a:cs typeface="Calibri"/>
                          <a:sym typeface="Calibri"/>
                        </a:rPr>
                        <a:t>$5,600.00</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100">
                          <a:solidFill>
                            <a:srgbClr val="FFFFFF"/>
                          </a:solidFill>
                          <a:latin typeface="Calibri"/>
                          <a:ea typeface="Calibri"/>
                          <a:cs typeface="Calibri"/>
                          <a:sym typeface="Calibri"/>
                        </a:rPr>
                        <a:t>$6,384.00</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100">
                          <a:solidFill>
                            <a:srgbClr val="FFFFFF"/>
                          </a:solidFill>
                          <a:latin typeface="Calibri"/>
                          <a:ea typeface="Calibri"/>
                          <a:cs typeface="Calibri"/>
                          <a:sym typeface="Calibri"/>
                        </a:rPr>
                        <a:t>$7,405.44</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100">
                          <a:solidFill>
                            <a:srgbClr val="FFFFFF"/>
                          </a:solidFill>
                          <a:latin typeface="Calibri"/>
                          <a:ea typeface="Calibri"/>
                          <a:cs typeface="Calibri"/>
                          <a:sym typeface="Calibri"/>
                        </a:rPr>
                        <a:t>$8,886.53</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5600">
                <a:tc>
                  <a:txBody>
                    <a:bodyPr/>
                    <a:lstStyle/>
                    <a:p>
                      <a:pPr indent="0" lvl="0" marL="0" rtl="0" algn="l">
                        <a:lnSpc>
                          <a:spcPct val="115000"/>
                        </a:lnSpc>
                        <a:spcBef>
                          <a:spcPts val="0"/>
                        </a:spcBef>
                        <a:spcAft>
                          <a:spcPts val="0"/>
                        </a:spcAft>
                        <a:buNone/>
                      </a:pPr>
                      <a:r>
                        <a:rPr b="1" lang="es" sz="1100">
                          <a:solidFill>
                            <a:schemeClr val="accent1"/>
                          </a:solidFill>
                          <a:latin typeface="Calibri"/>
                          <a:ea typeface="Calibri"/>
                          <a:cs typeface="Calibri"/>
                          <a:sym typeface="Calibri"/>
                        </a:rPr>
                        <a:t>Single Logo purchase</a:t>
                      </a:r>
                      <a:endParaRPr b="1" sz="1100">
                        <a:solidFill>
                          <a:schemeClr val="accent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100">
                          <a:solidFill>
                            <a:srgbClr val="FFFFFF"/>
                          </a:solidFill>
                          <a:latin typeface="Calibri"/>
                          <a:ea typeface="Calibri"/>
                          <a:cs typeface="Calibri"/>
                          <a:sym typeface="Calibri"/>
                        </a:rPr>
                        <a:t>$162,000.00</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100">
                          <a:solidFill>
                            <a:srgbClr val="FFFFFF"/>
                          </a:solidFill>
                          <a:latin typeface="Calibri"/>
                          <a:ea typeface="Calibri"/>
                          <a:cs typeface="Calibri"/>
                          <a:sym typeface="Calibri"/>
                        </a:rPr>
                        <a:t>$181,440.00</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100">
                          <a:solidFill>
                            <a:srgbClr val="FFFFFF"/>
                          </a:solidFill>
                          <a:latin typeface="Calibri"/>
                          <a:ea typeface="Calibri"/>
                          <a:cs typeface="Calibri"/>
                          <a:sym typeface="Calibri"/>
                        </a:rPr>
                        <a:t>$206,841.60</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100">
                          <a:solidFill>
                            <a:srgbClr val="FFFFFF"/>
                          </a:solidFill>
                          <a:latin typeface="Calibri"/>
                          <a:ea typeface="Calibri"/>
                          <a:cs typeface="Calibri"/>
                          <a:sym typeface="Calibri"/>
                        </a:rPr>
                        <a:t>$239,936.26</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100">
                          <a:solidFill>
                            <a:srgbClr val="FFFFFF"/>
                          </a:solidFill>
                          <a:latin typeface="Calibri"/>
                          <a:ea typeface="Calibri"/>
                          <a:cs typeface="Calibri"/>
                          <a:sym typeface="Calibri"/>
                        </a:rPr>
                        <a:t>$287,923.51</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5600">
                <a:tc>
                  <a:txBody>
                    <a:bodyPr/>
                    <a:lstStyle/>
                    <a:p>
                      <a:pPr indent="0" lvl="0" marL="0" rtl="0" algn="l">
                        <a:lnSpc>
                          <a:spcPct val="115000"/>
                        </a:lnSpc>
                        <a:spcBef>
                          <a:spcPts val="0"/>
                        </a:spcBef>
                        <a:spcAft>
                          <a:spcPts val="0"/>
                        </a:spcAft>
                        <a:buNone/>
                      </a:pPr>
                      <a:r>
                        <a:rPr b="1" lang="es" sz="1100">
                          <a:solidFill>
                            <a:schemeClr val="accent1"/>
                          </a:solidFill>
                          <a:latin typeface="Calibri"/>
                          <a:ea typeface="Calibri"/>
                          <a:cs typeface="Calibri"/>
                          <a:sym typeface="Calibri"/>
                        </a:rPr>
                        <a:t>Premium purchase</a:t>
                      </a:r>
                      <a:endParaRPr b="1" sz="1100">
                        <a:solidFill>
                          <a:schemeClr val="accent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100">
                          <a:solidFill>
                            <a:srgbClr val="FFFFFF"/>
                          </a:solidFill>
                          <a:latin typeface="Calibri"/>
                          <a:ea typeface="Calibri"/>
                          <a:cs typeface="Calibri"/>
                          <a:sym typeface="Calibri"/>
                        </a:rPr>
                        <a:t>$79,056.00</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100">
                          <a:solidFill>
                            <a:srgbClr val="FFFFFF"/>
                          </a:solidFill>
                          <a:latin typeface="Calibri"/>
                          <a:ea typeface="Calibri"/>
                          <a:cs typeface="Calibri"/>
                          <a:sym typeface="Calibri"/>
                        </a:rPr>
                        <a:t>$88,542.72</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100">
                          <a:solidFill>
                            <a:srgbClr val="FFFFFF"/>
                          </a:solidFill>
                          <a:latin typeface="Calibri"/>
                          <a:ea typeface="Calibri"/>
                          <a:cs typeface="Calibri"/>
                          <a:sym typeface="Calibri"/>
                        </a:rPr>
                        <a:t>$100,938.70</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100">
                          <a:solidFill>
                            <a:srgbClr val="FFFFFF"/>
                          </a:solidFill>
                          <a:latin typeface="Calibri"/>
                          <a:ea typeface="Calibri"/>
                          <a:cs typeface="Calibri"/>
                          <a:sym typeface="Calibri"/>
                        </a:rPr>
                        <a:t>$117,088.89</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100">
                          <a:solidFill>
                            <a:srgbClr val="FFFFFF"/>
                          </a:solidFill>
                          <a:latin typeface="Calibri"/>
                          <a:ea typeface="Calibri"/>
                          <a:cs typeface="Calibri"/>
                          <a:sym typeface="Calibri"/>
                        </a:rPr>
                        <a:t>$140,506.67</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5600">
                <a:tc>
                  <a:txBody>
                    <a:bodyPr/>
                    <a:lstStyle/>
                    <a:p>
                      <a:pPr indent="0" lvl="0" marL="0" rtl="0" algn="l">
                        <a:lnSpc>
                          <a:spcPct val="115000"/>
                        </a:lnSpc>
                        <a:spcBef>
                          <a:spcPts val="0"/>
                        </a:spcBef>
                        <a:spcAft>
                          <a:spcPts val="0"/>
                        </a:spcAft>
                        <a:buNone/>
                      </a:pPr>
                      <a:r>
                        <a:rPr b="1" lang="es" sz="1100">
                          <a:solidFill>
                            <a:schemeClr val="accent1"/>
                          </a:solidFill>
                          <a:latin typeface="Calibri"/>
                          <a:ea typeface="Calibri"/>
                          <a:cs typeface="Calibri"/>
                          <a:sym typeface="Calibri"/>
                        </a:rPr>
                        <a:t>Consultation</a:t>
                      </a:r>
                      <a:endParaRPr b="1" sz="1100">
                        <a:solidFill>
                          <a:schemeClr val="accent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100">
                          <a:solidFill>
                            <a:srgbClr val="FFFFFF"/>
                          </a:solidFill>
                          <a:latin typeface="Calibri"/>
                          <a:ea typeface="Calibri"/>
                          <a:cs typeface="Calibri"/>
                          <a:sym typeface="Calibri"/>
                        </a:rPr>
                        <a:t>$1,800,000.00</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100">
                          <a:solidFill>
                            <a:srgbClr val="FFFFFF"/>
                          </a:solidFill>
                          <a:latin typeface="Calibri"/>
                          <a:ea typeface="Calibri"/>
                          <a:cs typeface="Calibri"/>
                          <a:sym typeface="Calibri"/>
                        </a:rPr>
                        <a:t>$4,032,000.00</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100">
                          <a:solidFill>
                            <a:srgbClr val="FFFFFF"/>
                          </a:solidFill>
                          <a:latin typeface="Calibri"/>
                          <a:ea typeface="Calibri"/>
                          <a:cs typeface="Calibri"/>
                          <a:sym typeface="Calibri"/>
                        </a:rPr>
                        <a:t>$4,596,480.00</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100">
                          <a:solidFill>
                            <a:srgbClr val="FFFFFF"/>
                          </a:solidFill>
                          <a:latin typeface="Calibri"/>
                          <a:ea typeface="Calibri"/>
                          <a:cs typeface="Calibri"/>
                          <a:sym typeface="Calibri"/>
                        </a:rPr>
                        <a:t>$5,331,916.80</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100">
                          <a:solidFill>
                            <a:srgbClr val="FFFFFF"/>
                          </a:solidFill>
                          <a:latin typeface="Calibri"/>
                          <a:ea typeface="Calibri"/>
                          <a:cs typeface="Calibri"/>
                          <a:sym typeface="Calibri"/>
                        </a:rPr>
                        <a:t>$6,398,300.16</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5600">
                <a:tc>
                  <a:txBody>
                    <a:bodyPr/>
                    <a:lstStyle/>
                    <a:p>
                      <a:pPr indent="0" lvl="0" marL="0" rtl="0" algn="l">
                        <a:lnSpc>
                          <a:spcPct val="115000"/>
                        </a:lnSpc>
                        <a:spcBef>
                          <a:spcPts val="0"/>
                        </a:spcBef>
                        <a:spcAft>
                          <a:spcPts val="0"/>
                        </a:spcAft>
                        <a:buNone/>
                      </a:pPr>
                      <a:r>
                        <a:rPr b="1" lang="es" sz="1100">
                          <a:solidFill>
                            <a:schemeClr val="accent1"/>
                          </a:solidFill>
                          <a:latin typeface="Calibri"/>
                          <a:ea typeface="Calibri"/>
                          <a:cs typeface="Calibri"/>
                          <a:sym typeface="Calibri"/>
                        </a:rPr>
                        <a:t>Acquisition Revenue</a:t>
                      </a:r>
                      <a:endParaRPr b="1" sz="1100">
                        <a:solidFill>
                          <a:schemeClr val="accent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100">
                          <a:solidFill>
                            <a:srgbClr val="FFFFFF"/>
                          </a:solidFill>
                          <a:latin typeface="Calibri"/>
                          <a:ea typeface="Calibri"/>
                          <a:cs typeface="Calibri"/>
                          <a:sym typeface="Calibri"/>
                        </a:rPr>
                        <a:t>$0.00</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19050">
                      <a:solidFill>
                        <a:srgbClr val="F3F3F3"/>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100">
                          <a:solidFill>
                            <a:srgbClr val="FFFFFF"/>
                          </a:solidFill>
                          <a:latin typeface="Calibri"/>
                          <a:ea typeface="Calibri"/>
                          <a:cs typeface="Calibri"/>
                          <a:sym typeface="Calibri"/>
                        </a:rPr>
                        <a:t>$0.00</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19050">
                      <a:solidFill>
                        <a:srgbClr val="F3F3F3"/>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100">
                          <a:solidFill>
                            <a:srgbClr val="FFFFFF"/>
                          </a:solidFill>
                          <a:latin typeface="Calibri"/>
                          <a:ea typeface="Calibri"/>
                          <a:cs typeface="Calibri"/>
                          <a:sym typeface="Calibri"/>
                        </a:rPr>
                        <a:t>$0.00</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19050">
                      <a:solidFill>
                        <a:srgbClr val="F3F3F3"/>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100">
                          <a:solidFill>
                            <a:srgbClr val="FFFFFF"/>
                          </a:solidFill>
                          <a:latin typeface="Calibri"/>
                          <a:ea typeface="Calibri"/>
                          <a:cs typeface="Calibri"/>
                          <a:sym typeface="Calibri"/>
                        </a:rPr>
                        <a:t>$2,500,000.00</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19050">
                      <a:solidFill>
                        <a:srgbClr val="F3F3F3"/>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100">
                          <a:solidFill>
                            <a:srgbClr val="FFFFFF"/>
                          </a:solidFill>
                          <a:latin typeface="Calibri"/>
                          <a:ea typeface="Calibri"/>
                          <a:cs typeface="Calibri"/>
                          <a:sym typeface="Calibri"/>
                        </a:rPr>
                        <a:t>$2,000,000.00</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19050">
                      <a:solidFill>
                        <a:srgbClr val="F3F3F3"/>
                      </a:solidFill>
                      <a:prstDash val="solid"/>
                      <a:round/>
                      <a:headEnd len="sm" w="sm" type="none"/>
                      <a:tailEnd len="sm" w="sm" type="none"/>
                    </a:lnB>
                  </a:tcPr>
                </a:tc>
              </a:tr>
              <a:tr h="205600">
                <a:tc>
                  <a:txBody>
                    <a:bodyPr/>
                    <a:lstStyle/>
                    <a:p>
                      <a:pPr indent="0" lvl="0" marL="0" rtl="0" algn="l">
                        <a:lnSpc>
                          <a:spcPct val="115000"/>
                        </a:lnSpc>
                        <a:spcBef>
                          <a:spcPts val="0"/>
                        </a:spcBef>
                        <a:spcAft>
                          <a:spcPts val="0"/>
                        </a:spcAft>
                        <a:buNone/>
                      </a:pPr>
                      <a:r>
                        <a:rPr b="1" lang="es" sz="1100">
                          <a:solidFill>
                            <a:schemeClr val="accent1"/>
                          </a:solidFill>
                          <a:latin typeface="Calibri"/>
                          <a:ea typeface="Calibri"/>
                          <a:cs typeface="Calibri"/>
                          <a:sym typeface="Calibri"/>
                        </a:rPr>
                        <a:t>Total Income</a:t>
                      </a:r>
                      <a:endParaRPr b="1" sz="1100">
                        <a:solidFill>
                          <a:schemeClr val="accent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s" sz="1100">
                          <a:solidFill>
                            <a:srgbClr val="FFFFFF"/>
                          </a:solidFill>
                          <a:latin typeface="Calibri"/>
                          <a:ea typeface="Calibri"/>
                          <a:cs typeface="Calibri"/>
                          <a:sym typeface="Calibri"/>
                        </a:rPr>
                        <a:t>$2,046,056.00</a:t>
                      </a:r>
                      <a:endParaRPr b="1"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19050">
                      <a:solidFill>
                        <a:srgbClr val="F3F3F3"/>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s" sz="1100">
                          <a:solidFill>
                            <a:srgbClr val="FFFFFF"/>
                          </a:solidFill>
                          <a:latin typeface="Calibri"/>
                          <a:ea typeface="Calibri"/>
                          <a:cs typeface="Calibri"/>
                          <a:sym typeface="Calibri"/>
                        </a:rPr>
                        <a:t>$4,307,582.72</a:t>
                      </a:r>
                      <a:endParaRPr b="1"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19050">
                      <a:solidFill>
                        <a:srgbClr val="F3F3F3"/>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s" sz="1100">
                          <a:solidFill>
                            <a:srgbClr val="FFFFFF"/>
                          </a:solidFill>
                          <a:latin typeface="Calibri"/>
                          <a:ea typeface="Calibri"/>
                          <a:cs typeface="Calibri"/>
                          <a:sym typeface="Calibri"/>
                        </a:rPr>
                        <a:t>$4,910,644.30</a:t>
                      </a:r>
                      <a:endParaRPr b="1"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19050">
                      <a:solidFill>
                        <a:srgbClr val="F3F3F3"/>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s" sz="1100">
                          <a:solidFill>
                            <a:srgbClr val="FFFFFF"/>
                          </a:solidFill>
                          <a:latin typeface="Calibri"/>
                          <a:ea typeface="Calibri"/>
                          <a:cs typeface="Calibri"/>
                          <a:sym typeface="Calibri"/>
                        </a:rPr>
                        <a:t>$8,196,347.39</a:t>
                      </a:r>
                      <a:endParaRPr b="1"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19050">
                      <a:solidFill>
                        <a:srgbClr val="F3F3F3"/>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s" sz="1100">
                          <a:solidFill>
                            <a:srgbClr val="FFFFFF"/>
                          </a:solidFill>
                          <a:latin typeface="Calibri"/>
                          <a:ea typeface="Calibri"/>
                          <a:cs typeface="Calibri"/>
                          <a:sym typeface="Calibri"/>
                        </a:rPr>
                        <a:t>$8,835,616.87</a:t>
                      </a:r>
                      <a:endParaRPr b="1"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19050">
                      <a:solidFill>
                        <a:srgbClr val="F3F3F3"/>
                      </a:solidFill>
                      <a:prstDash val="solid"/>
                      <a:round/>
                      <a:headEnd len="sm" w="sm" type="none"/>
                      <a:tailEnd len="sm" w="sm" type="none"/>
                    </a:lnT>
                    <a:lnB cap="flat" cmpd="sng" w="9525">
                      <a:solidFill>
                        <a:srgbClr val="CCCCCC"/>
                      </a:solidFill>
                      <a:prstDash val="solid"/>
                      <a:round/>
                      <a:headEnd len="sm" w="sm" type="none"/>
                      <a:tailEnd len="sm" w="sm" type="none"/>
                    </a:lnB>
                  </a:tcPr>
                </a:tc>
              </a:tr>
              <a:tr h="217700">
                <a:tc>
                  <a:txBody>
                    <a:bodyPr/>
                    <a:lstStyle/>
                    <a:p>
                      <a:pPr indent="0" lvl="0" marL="0" rtl="0" algn="l">
                        <a:spcBef>
                          <a:spcPts val="0"/>
                        </a:spcBef>
                        <a:spcAft>
                          <a:spcPts val="0"/>
                        </a:spcAft>
                        <a:buNone/>
                      </a:pPr>
                      <a:r>
                        <a:t/>
                      </a:r>
                      <a:endParaRPr b="1" sz="1100">
                        <a:solidFill>
                          <a:schemeClr val="accent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7700">
                <a:tc>
                  <a:txBody>
                    <a:bodyPr/>
                    <a:lstStyle/>
                    <a:p>
                      <a:pPr indent="0" lvl="0" marL="0" rtl="0" algn="l">
                        <a:lnSpc>
                          <a:spcPct val="115000"/>
                        </a:lnSpc>
                        <a:spcBef>
                          <a:spcPts val="0"/>
                        </a:spcBef>
                        <a:spcAft>
                          <a:spcPts val="0"/>
                        </a:spcAft>
                        <a:buNone/>
                      </a:pPr>
                      <a:r>
                        <a:rPr b="1" lang="es" sz="1100">
                          <a:solidFill>
                            <a:schemeClr val="accent1"/>
                          </a:solidFill>
                          <a:latin typeface="Calibri"/>
                          <a:ea typeface="Calibri"/>
                          <a:cs typeface="Calibri"/>
                          <a:sym typeface="Calibri"/>
                        </a:rPr>
                        <a:t>Expenses</a:t>
                      </a:r>
                      <a:endParaRPr b="1" sz="1100">
                        <a:solidFill>
                          <a:schemeClr val="accent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7700">
                <a:tc>
                  <a:txBody>
                    <a:bodyPr/>
                    <a:lstStyle/>
                    <a:p>
                      <a:pPr indent="0" lvl="0" marL="0" rtl="0" algn="l">
                        <a:lnSpc>
                          <a:spcPct val="115000"/>
                        </a:lnSpc>
                        <a:spcBef>
                          <a:spcPts val="0"/>
                        </a:spcBef>
                        <a:spcAft>
                          <a:spcPts val="0"/>
                        </a:spcAft>
                        <a:buNone/>
                      </a:pPr>
                      <a:r>
                        <a:rPr b="1" lang="es" sz="1100">
                          <a:solidFill>
                            <a:schemeClr val="accent1"/>
                          </a:solidFill>
                          <a:latin typeface="Calibri"/>
                          <a:ea typeface="Calibri"/>
                          <a:cs typeface="Calibri"/>
                          <a:sym typeface="Calibri"/>
                        </a:rPr>
                        <a:t>Start up cost</a:t>
                      </a:r>
                      <a:endParaRPr b="1" sz="1100">
                        <a:solidFill>
                          <a:schemeClr val="accent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100">
                          <a:solidFill>
                            <a:srgbClr val="FFFFFF"/>
                          </a:solidFill>
                          <a:latin typeface="Calibri"/>
                          <a:ea typeface="Calibri"/>
                          <a:cs typeface="Calibri"/>
                          <a:sym typeface="Calibri"/>
                        </a:rPr>
                        <a:t>$380,000.00</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5600">
                <a:tc>
                  <a:txBody>
                    <a:bodyPr/>
                    <a:lstStyle/>
                    <a:p>
                      <a:pPr indent="0" lvl="0" marL="0" rtl="0" algn="l">
                        <a:lnSpc>
                          <a:spcPct val="115000"/>
                        </a:lnSpc>
                        <a:spcBef>
                          <a:spcPts val="0"/>
                        </a:spcBef>
                        <a:spcAft>
                          <a:spcPts val="0"/>
                        </a:spcAft>
                        <a:buNone/>
                      </a:pPr>
                      <a:r>
                        <a:rPr b="1" lang="es" sz="1100">
                          <a:solidFill>
                            <a:schemeClr val="accent1"/>
                          </a:solidFill>
                          <a:latin typeface="Calibri"/>
                          <a:ea typeface="Calibri"/>
                          <a:cs typeface="Calibri"/>
                          <a:sym typeface="Calibri"/>
                        </a:rPr>
                        <a:t>App maintenance/dev</a:t>
                      </a:r>
                      <a:endParaRPr b="1" sz="1100">
                        <a:solidFill>
                          <a:schemeClr val="accent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100">
                          <a:solidFill>
                            <a:srgbClr val="FFFFFF"/>
                          </a:solidFill>
                          <a:latin typeface="Calibri"/>
                          <a:ea typeface="Calibri"/>
                          <a:cs typeface="Calibri"/>
                          <a:sym typeface="Calibri"/>
                        </a:rPr>
                        <a:t>$5,000.00</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100">
                          <a:solidFill>
                            <a:srgbClr val="FFFFFF"/>
                          </a:solidFill>
                          <a:latin typeface="Calibri"/>
                          <a:ea typeface="Calibri"/>
                          <a:cs typeface="Calibri"/>
                          <a:sym typeface="Calibri"/>
                        </a:rPr>
                        <a:t>$5,000.00</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100">
                          <a:solidFill>
                            <a:srgbClr val="FFFFFF"/>
                          </a:solidFill>
                          <a:latin typeface="Calibri"/>
                          <a:ea typeface="Calibri"/>
                          <a:cs typeface="Calibri"/>
                          <a:sym typeface="Calibri"/>
                        </a:rPr>
                        <a:t>$5,000.00</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100">
                          <a:solidFill>
                            <a:srgbClr val="FFFFFF"/>
                          </a:solidFill>
                          <a:latin typeface="Calibri"/>
                          <a:ea typeface="Calibri"/>
                          <a:cs typeface="Calibri"/>
                          <a:sym typeface="Calibri"/>
                        </a:rPr>
                        <a:t>$5,000.00</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100">
                          <a:solidFill>
                            <a:srgbClr val="FFFFFF"/>
                          </a:solidFill>
                          <a:latin typeface="Calibri"/>
                          <a:ea typeface="Calibri"/>
                          <a:cs typeface="Calibri"/>
                          <a:sym typeface="Calibri"/>
                        </a:rPr>
                        <a:t>$5,000.00</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5600">
                <a:tc>
                  <a:txBody>
                    <a:bodyPr/>
                    <a:lstStyle/>
                    <a:p>
                      <a:pPr indent="0" lvl="0" marL="0" rtl="0" algn="l">
                        <a:lnSpc>
                          <a:spcPct val="115000"/>
                        </a:lnSpc>
                        <a:spcBef>
                          <a:spcPts val="0"/>
                        </a:spcBef>
                        <a:spcAft>
                          <a:spcPts val="0"/>
                        </a:spcAft>
                        <a:buNone/>
                      </a:pPr>
                      <a:r>
                        <a:rPr b="1" lang="es" sz="1100">
                          <a:solidFill>
                            <a:schemeClr val="accent1"/>
                          </a:solidFill>
                          <a:latin typeface="Calibri"/>
                          <a:ea typeface="Calibri"/>
                          <a:cs typeface="Calibri"/>
                          <a:sym typeface="Calibri"/>
                        </a:rPr>
                        <a:t>ads/marketing</a:t>
                      </a:r>
                      <a:endParaRPr b="1" sz="1100">
                        <a:solidFill>
                          <a:schemeClr val="accent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100">
                          <a:solidFill>
                            <a:srgbClr val="FFFFFF"/>
                          </a:solidFill>
                          <a:latin typeface="Calibri"/>
                          <a:ea typeface="Calibri"/>
                          <a:cs typeface="Calibri"/>
                          <a:sym typeface="Calibri"/>
                        </a:rPr>
                        <a:t>$439,902.04</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100">
                          <a:solidFill>
                            <a:srgbClr val="FFFFFF"/>
                          </a:solidFill>
                          <a:latin typeface="Calibri"/>
                          <a:ea typeface="Calibri"/>
                          <a:cs typeface="Calibri"/>
                          <a:sym typeface="Calibri"/>
                        </a:rPr>
                        <a:t>$395,911.84</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100">
                          <a:solidFill>
                            <a:srgbClr val="FFFFFF"/>
                          </a:solidFill>
                          <a:latin typeface="Calibri"/>
                          <a:ea typeface="Calibri"/>
                          <a:cs typeface="Calibri"/>
                          <a:sym typeface="Calibri"/>
                        </a:rPr>
                        <a:t>$356,320.65</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100">
                          <a:solidFill>
                            <a:srgbClr val="FFFFFF"/>
                          </a:solidFill>
                          <a:latin typeface="Calibri"/>
                          <a:ea typeface="Calibri"/>
                          <a:cs typeface="Calibri"/>
                          <a:sym typeface="Calibri"/>
                        </a:rPr>
                        <a:t>$320,688.59</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100">
                          <a:solidFill>
                            <a:srgbClr val="FFFFFF"/>
                          </a:solidFill>
                          <a:latin typeface="Calibri"/>
                          <a:ea typeface="Calibri"/>
                          <a:cs typeface="Calibri"/>
                          <a:sym typeface="Calibri"/>
                        </a:rPr>
                        <a:t>$288,619.73</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5600">
                <a:tc>
                  <a:txBody>
                    <a:bodyPr/>
                    <a:lstStyle/>
                    <a:p>
                      <a:pPr indent="0" lvl="0" marL="0" rtl="0" algn="l">
                        <a:lnSpc>
                          <a:spcPct val="115000"/>
                        </a:lnSpc>
                        <a:spcBef>
                          <a:spcPts val="0"/>
                        </a:spcBef>
                        <a:spcAft>
                          <a:spcPts val="0"/>
                        </a:spcAft>
                        <a:buNone/>
                      </a:pPr>
                      <a:r>
                        <a:rPr b="1" lang="es" sz="1100">
                          <a:solidFill>
                            <a:schemeClr val="accent1"/>
                          </a:solidFill>
                          <a:latin typeface="Calibri"/>
                          <a:ea typeface="Calibri"/>
                          <a:cs typeface="Calibri"/>
                          <a:sym typeface="Calibri"/>
                        </a:rPr>
                        <a:t>Salaries</a:t>
                      </a:r>
                      <a:endParaRPr b="1" sz="1100">
                        <a:solidFill>
                          <a:schemeClr val="accent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100">
                          <a:solidFill>
                            <a:srgbClr val="FFFFFF"/>
                          </a:solidFill>
                          <a:latin typeface="Calibri"/>
                          <a:ea typeface="Calibri"/>
                          <a:cs typeface="Calibri"/>
                          <a:sym typeface="Calibri"/>
                        </a:rPr>
                        <a:t>$1,500,000.00</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100">
                          <a:solidFill>
                            <a:srgbClr val="FFFFFF"/>
                          </a:solidFill>
                          <a:latin typeface="Calibri"/>
                          <a:ea typeface="Calibri"/>
                          <a:cs typeface="Calibri"/>
                          <a:sym typeface="Calibri"/>
                        </a:rPr>
                        <a:t>$1,530,000.00</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100">
                          <a:solidFill>
                            <a:srgbClr val="FFFFFF"/>
                          </a:solidFill>
                          <a:latin typeface="Calibri"/>
                          <a:ea typeface="Calibri"/>
                          <a:cs typeface="Calibri"/>
                          <a:sym typeface="Calibri"/>
                        </a:rPr>
                        <a:t>$1,560,600.00</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100">
                          <a:solidFill>
                            <a:srgbClr val="FFFFFF"/>
                          </a:solidFill>
                          <a:latin typeface="Calibri"/>
                          <a:ea typeface="Calibri"/>
                          <a:cs typeface="Calibri"/>
                          <a:sym typeface="Calibri"/>
                        </a:rPr>
                        <a:t>$1,591,812.00</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100">
                          <a:solidFill>
                            <a:srgbClr val="FFFFFF"/>
                          </a:solidFill>
                          <a:latin typeface="Calibri"/>
                          <a:ea typeface="Calibri"/>
                          <a:cs typeface="Calibri"/>
                          <a:sym typeface="Calibri"/>
                        </a:rPr>
                        <a:t>$1,623,648.24</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5600">
                <a:tc>
                  <a:txBody>
                    <a:bodyPr/>
                    <a:lstStyle/>
                    <a:p>
                      <a:pPr indent="0" lvl="0" marL="0" rtl="0" algn="l">
                        <a:lnSpc>
                          <a:spcPct val="115000"/>
                        </a:lnSpc>
                        <a:spcBef>
                          <a:spcPts val="0"/>
                        </a:spcBef>
                        <a:spcAft>
                          <a:spcPts val="0"/>
                        </a:spcAft>
                        <a:buNone/>
                      </a:pPr>
                      <a:r>
                        <a:rPr b="1" lang="es" sz="1100">
                          <a:solidFill>
                            <a:schemeClr val="accent1"/>
                          </a:solidFill>
                          <a:latin typeface="Calibri"/>
                          <a:ea typeface="Calibri"/>
                          <a:cs typeface="Calibri"/>
                          <a:sym typeface="Calibri"/>
                        </a:rPr>
                        <a:t>Acquisitions</a:t>
                      </a:r>
                      <a:endParaRPr b="1" sz="1100">
                        <a:solidFill>
                          <a:schemeClr val="accent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100">
                          <a:solidFill>
                            <a:srgbClr val="FFFFFF"/>
                          </a:solidFill>
                          <a:latin typeface="Calibri"/>
                          <a:ea typeface="Calibri"/>
                          <a:cs typeface="Calibri"/>
                          <a:sym typeface="Calibri"/>
                        </a:rPr>
                        <a:t>$0.00</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19050">
                      <a:solidFill>
                        <a:srgbClr val="F3F3F3"/>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100">
                          <a:solidFill>
                            <a:srgbClr val="FFFFFF"/>
                          </a:solidFill>
                          <a:latin typeface="Calibri"/>
                          <a:ea typeface="Calibri"/>
                          <a:cs typeface="Calibri"/>
                          <a:sym typeface="Calibri"/>
                        </a:rPr>
                        <a:t>$0.00</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19050">
                      <a:solidFill>
                        <a:srgbClr val="F3F3F3"/>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100">
                          <a:solidFill>
                            <a:srgbClr val="FFFFFF"/>
                          </a:solidFill>
                          <a:latin typeface="Calibri"/>
                          <a:ea typeface="Calibri"/>
                          <a:cs typeface="Calibri"/>
                          <a:sym typeface="Calibri"/>
                        </a:rPr>
                        <a:t>$0.00</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19050">
                      <a:solidFill>
                        <a:srgbClr val="F3F3F3"/>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100">
                          <a:solidFill>
                            <a:srgbClr val="FFFFFF"/>
                          </a:solidFill>
                          <a:latin typeface="Calibri"/>
                          <a:ea typeface="Calibri"/>
                          <a:cs typeface="Calibri"/>
                          <a:sym typeface="Calibri"/>
                        </a:rPr>
                        <a:t>$5,000,000.00</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19050">
                      <a:solidFill>
                        <a:srgbClr val="F3F3F3"/>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100">
                          <a:solidFill>
                            <a:srgbClr val="FFFFFF"/>
                          </a:solidFill>
                          <a:latin typeface="Calibri"/>
                          <a:ea typeface="Calibri"/>
                          <a:cs typeface="Calibri"/>
                          <a:sym typeface="Calibri"/>
                        </a:rPr>
                        <a:t>$4,000,000.00</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19050">
                      <a:solidFill>
                        <a:srgbClr val="F3F3F3"/>
                      </a:solidFill>
                      <a:prstDash val="solid"/>
                      <a:round/>
                      <a:headEnd len="sm" w="sm" type="none"/>
                      <a:tailEnd len="sm" w="sm" type="none"/>
                    </a:lnB>
                  </a:tcPr>
                </a:tc>
              </a:tr>
              <a:tr h="205600">
                <a:tc>
                  <a:txBody>
                    <a:bodyPr/>
                    <a:lstStyle/>
                    <a:p>
                      <a:pPr indent="0" lvl="0" marL="0" rtl="0" algn="l">
                        <a:lnSpc>
                          <a:spcPct val="115000"/>
                        </a:lnSpc>
                        <a:spcBef>
                          <a:spcPts val="0"/>
                        </a:spcBef>
                        <a:spcAft>
                          <a:spcPts val="0"/>
                        </a:spcAft>
                        <a:buNone/>
                      </a:pPr>
                      <a:r>
                        <a:rPr b="1" lang="es" sz="1100">
                          <a:solidFill>
                            <a:schemeClr val="accent1"/>
                          </a:solidFill>
                          <a:latin typeface="Calibri"/>
                          <a:ea typeface="Calibri"/>
                          <a:cs typeface="Calibri"/>
                          <a:sym typeface="Calibri"/>
                        </a:rPr>
                        <a:t>Total expenses</a:t>
                      </a:r>
                      <a:endParaRPr b="1" sz="1100">
                        <a:solidFill>
                          <a:schemeClr val="accent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s" sz="1100">
                          <a:solidFill>
                            <a:srgbClr val="FFFFFF"/>
                          </a:solidFill>
                          <a:latin typeface="Calibri"/>
                          <a:ea typeface="Calibri"/>
                          <a:cs typeface="Calibri"/>
                          <a:sym typeface="Calibri"/>
                        </a:rPr>
                        <a:t>$2,324,902.04</a:t>
                      </a:r>
                      <a:endParaRPr b="1"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19050">
                      <a:solidFill>
                        <a:srgbClr val="F3F3F3"/>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s" sz="1100">
                          <a:solidFill>
                            <a:srgbClr val="FFFFFF"/>
                          </a:solidFill>
                          <a:latin typeface="Calibri"/>
                          <a:ea typeface="Calibri"/>
                          <a:cs typeface="Calibri"/>
                          <a:sym typeface="Calibri"/>
                        </a:rPr>
                        <a:t>$1,930,911.84</a:t>
                      </a:r>
                      <a:endParaRPr b="1"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19050">
                      <a:solidFill>
                        <a:srgbClr val="F3F3F3"/>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s" sz="1100">
                          <a:solidFill>
                            <a:srgbClr val="FFFFFF"/>
                          </a:solidFill>
                          <a:latin typeface="Calibri"/>
                          <a:ea typeface="Calibri"/>
                          <a:cs typeface="Calibri"/>
                          <a:sym typeface="Calibri"/>
                        </a:rPr>
                        <a:t>$1,921,920.65</a:t>
                      </a:r>
                      <a:endParaRPr b="1"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19050">
                      <a:solidFill>
                        <a:srgbClr val="F3F3F3"/>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s" sz="1100">
                          <a:solidFill>
                            <a:srgbClr val="FFFFFF"/>
                          </a:solidFill>
                          <a:latin typeface="Calibri"/>
                          <a:ea typeface="Calibri"/>
                          <a:cs typeface="Calibri"/>
                          <a:sym typeface="Calibri"/>
                        </a:rPr>
                        <a:t>$6,917,500.59</a:t>
                      </a:r>
                      <a:endParaRPr b="1"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19050">
                      <a:solidFill>
                        <a:srgbClr val="F3F3F3"/>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s" sz="1100">
                          <a:solidFill>
                            <a:srgbClr val="FFFFFF"/>
                          </a:solidFill>
                          <a:latin typeface="Calibri"/>
                          <a:ea typeface="Calibri"/>
                          <a:cs typeface="Calibri"/>
                          <a:sym typeface="Calibri"/>
                        </a:rPr>
                        <a:t>$5,917,267.97</a:t>
                      </a:r>
                      <a:endParaRPr b="1"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19050">
                      <a:solidFill>
                        <a:srgbClr val="F3F3F3"/>
                      </a:solidFill>
                      <a:prstDash val="solid"/>
                      <a:round/>
                      <a:headEnd len="sm" w="sm" type="none"/>
                      <a:tailEnd len="sm" w="sm" type="none"/>
                    </a:lnT>
                    <a:lnB cap="flat" cmpd="sng" w="9525">
                      <a:solidFill>
                        <a:srgbClr val="CCCCCC"/>
                      </a:solidFill>
                      <a:prstDash val="solid"/>
                      <a:round/>
                      <a:headEnd len="sm" w="sm" type="none"/>
                      <a:tailEnd len="sm" w="sm" type="none"/>
                    </a:lnB>
                  </a:tcPr>
                </a:tc>
              </a:tr>
              <a:tr h="226175">
                <a:tc>
                  <a:txBody>
                    <a:bodyPr/>
                    <a:lstStyle/>
                    <a:p>
                      <a:pPr indent="0" lvl="0" marL="0" rtl="0" algn="l">
                        <a:spcBef>
                          <a:spcPts val="0"/>
                        </a:spcBef>
                        <a:spcAft>
                          <a:spcPts val="0"/>
                        </a:spcAft>
                        <a:buNone/>
                      </a:pPr>
                      <a:r>
                        <a:t/>
                      </a:r>
                      <a:endParaRPr b="1">
                        <a:solidFill>
                          <a:schemeClr val="accent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5600">
                <a:tc>
                  <a:txBody>
                    <a:bodyPr/>
                    <a:lstStyle/>
                    <a:p>
                      <a:pPr indent="0" lvl="0" marL="0" rtl="0" algn="l">
                        <a:lnSpc>
                          <a:spcPct val="115000"/>
                        </a:lnSpc>
                        <a:spcBef>
                          <a:spcPts val="0"/>
                        </a:spcBef>
                        <a:spcAft>
                          <a:spcPts val="0"/>
                        </a:spcAft>
                        <a:buNone/>
                      </a:pPr>
                      <a:r>
                        <a:rPr b="1" lang="es" sz="1100">
                          <a:solidFill>
                            <a:schemeClr val="accent1"/>
                          </a:solidFill>
                          <a:latin typeface="Calibri"/>
                          <a:ea typeface="Calibri"/>
                          <a:cs typeface="Calibri"/>
                          <a:sym typeface="Calibri"/>
                        </a:rPr>
                        <a:t>Earnings before tax</a:t>
                      </a:r>
                      <a:endParaRPr b="1" sz="1100">
                        <a:solidFill>
                          <a:schemeClr val="accent1"/>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100">
                          <a:solidFill>
                            <a:srgbClr val="FFFFFF"/>
                          </a:solidFill>
                          <a:latin typeface="Calibri"/>
                          <a:ea typeface="Calibri"/>
                          <a:cs typeface="Calibri"/>
                          <a:sym typeface="Calibri"/>
                        </a:rPr>
                        <a:t>-$278,846.04</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100">
                          <a:solidFill>
                            <a:srgbClr val="FFFFFF"/>
                          </a:solidFill>
                          <a:latin typeface="Calibri"/>
                          <a:ea typeface="Calibri"/>
                          <a:cs typeface="Calibri"/>
                          <a:sym typeface="Calibri"/>
                        </a:rPr>
                        <a:t>$2,376,670.88</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100">
                          <a:solidFill>
                            <a:srgbClr val="FFFFFF"/>
                          </a:solidFill>
                          <a:latin typeface="Calibri"/>
                          <a:ea typeface="Calibri"/>
                          <a:cs typeface="Calibri"/>
                          <a:sym typeface="Calibri"/>
                        </a:rPr>
                        <a:t>$2,988,723.65</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100">
                          <a:solidFill>
                            <a:srgbClr val="FFFFFF"/>
                          </a:solidFill>
                          <a:latin typeface="Calibri"/>
                          <a:ea typeface="Calibri"/>
                          <a:cs typeface="Calibri"/>
                          <a:sym typeface="Calibri"/>
                        </a:rPr>
                        <a:t>$1,278,846.80</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s" sz="1100">
                          <a:solidFill>
                            <a:srgbClr val="FFFFFF"/>
                          </a:solidFill>
                          <a:latin typeface="Calibri"/>
                          <a:ea typeface="Calibri"/>
                          <a:cs typeface="Calibri"/>
                          <a:sym typeface="Calibri"/>
                        </a:rPr>
                        <a:t>$2,918,348.90</a:t>
                      </a:r>
                      <a:endParaRPr sz="1100">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41"/>
          <p:cNvSpPr txBox="1"/>
          <p:nvPr>
            <p:ph idx="4" type="ctrTitle"/>
          </p:nvPr>
        </p:nvSpPr>
        <p:spPr>
          <a:xfrm>
            <a:off x="1630350" y="182450"/>
            <a:ext cx="58833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OUR BUSINESS MODEL CANVAS</a:t>
            </a:r>
            <a:endParaRPr sz="3000"/>
          </a:p>
        </p:txBody>
      </p:sp>
      <p:sp>
        <p:nvSpPr>
          <p:cNvPr id="706" name="Google Shape;706;p41"/>
          <p:cNvSpPr/>
          <p:nvPr/>
        </p:nvSpPr>
        <p:spPr>
          <a:xfrm>
            <a:off x="253225" y="952000"/>
            <a:ext cx="1658400" cy="2529000"/>
          </a:xfrm>
          <a:prstGeom prst="rect">
            <a:avLst/>
          </a:prstGeom>
          <a:solidFill>
            <a:srgbClr val="000000">
              <a:alpha val="8380"/>
            </a:srgbClr>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sz="1600">
                <a:solidFill>
                  <a:schemeClr val="accent1"/>
                </a:solidFill>
              </a:rPr>
              <a:t>Key Partners</a:t>
            </a:r>
            <a:r>
              <a:rPr b="1" lang="es" sz="1600"/>
              <a:t> </a:t>
            </a:r>
            <a:endParaRPr b="1" sz="1600"/>
          </a:p>
          <a:p>
            <a:pPr indent="0" lvl="0" marL="0" rtl="0" algn="l">
              <a:spcBef>
                <a:spcPts val="0"/>
              </a:spcBef>
              <a:spcAft>
                <a:spcPts val="0"/>
              </a:spcAft>
              <a:buNone/>
            </a:pPr>
            <a:r>
              <a:t/>
            </a:r>
            <a:endParaRPr/>
          </a:p>
          <a:p>
            <a:pPr indent="0" lvl="0" marL="0" rtl="0" algn="l">
              <a:spcBef>
                <a:spcPts val="0"/>
              </a:spcBef>
              <a:spcAft>
                <a:spcPts val="0"/>
              </a:spcAft>
              <a:buNone/>
            </a:pPr>
            <a:r>
              <a:rPr lang="es">
                <a:solidFill>
                  <a:srgbClr val="FFFFFF"/>
                </a:solidFill>
              </a:rPr>
              <a:t>Startups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s">
                <a:solidFill>
                  <a:srgbClr val="FFFFFF"/>
                </a:solidFill>
              </a:rPr>
              <a:t>Established Companies</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s">
                <a:solidFill>
                  <a:srgbClr val="FFFFFF"/>
                </a:solidFill>
              </a:rPr>
              <a:t>Designers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s">
                <a:solidFill>
                  <a:srgbClr val="FFFFFF"/>
                </a:solidFill>
              </a:rPr>
              <a:t>Web services</a:t>
            </a:r>
            <a:endParaRPr>
              <a:solidFill>
                <a:srgbClr val="FFFFFF"/>
              </a:solidFill>
            </a:endParaRPr>
          </a:p>
          <a:p>
            <a:pPr indent="0" lvl="0" marL="0" rtl="0" algn="l">
              <a:spcBef>
                <a:spcPts val="0"/>
              </a:spcBef>
              <a:spcAft>
                <a:spcPts val="0"/>
              </a:spcAft>
              <a:buNone/>
            </a:pPr>
            <a:r>
              <a:t/>
            </a:r>
            <a:endParaRPr/>
          </a:p>
        </p:txBody>
      </p:sp>
      <p:sp>
        <p:nvSpPr>
          <p:cNvPr id="707" name="Google Shape;707;p41"/>
          <p:cNvSpPr/>
          <p:nvPr/>
        </p:nvSpPr>
        <p:spPr>
          <a:xfrm>
            <a:off x="1911725" y="952000"/>
            <a:ext cx="1928400" cy="1269600"/>
          </a:xfrm>
          <a:prstGeom prst="rect">
            <a:avLst/>
          </a:prstGeom>
          <a:solidFill>
            <a:srgbClr val="000000">
              <a:alpha val="8380"/>
            </a:srgbClr>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sz="1600">
                <a:solidFill>
                  <a:schemeClr val="accent1"/>
                </a:solidFill>
              </a:rPr>
              <a:t>Key Activities</a:t>
            </a:r>
            <a:r>
              <a:rPr b="1" lang="es" sz="1600"/>
              <a:t> </a:t>
            </a:r>
            <a:endParaRPr b="1" sz="1600"/>
          </a:p>
          <a:p>
            <a:pPr indent="0" lvl="0" marL="0" rtl="0" algn="l">
              <a:spcBef>
                <a:spcPts val="0"/>
              </a:spcBef>
              <a:spcAft>
                <a:spcPts val="0"/>
              </a:spcAft>
              <a:buNone/>
            </a:pPr>
            <a:r>
              <a:t/>
            </a:r>
            <a:endParaRPr/>
          </a:p>
          <a:p>
            <a:pPr indent="0" lvl="0" marL="0" rtl="0" algn="l">
              <a:spcBef>
                <a:spcPts val="0"/>
              </a:spcBef>
              <a:spcAft>
                <a:spcPts val="0"/>
              </a:spcAft>
              <a:buNone/>
            </a:pPr>
            <a:r>
              <a:rPr lang="es">
                <a:solidFill>
                  <a:srgbClr val="FFFFFF"/>
                </a:solidFill>
              </a:rPr>
              <a:t>Consulting</a:t>
            </a:r>
            <a:endParaRPr>
              <a:solidFill>
                <a:srgbClr val="FFFFFF"/>
              </a:solidFill>
            </a:endParaRPr>
          </a:p>
          <a:p>
            <a:pPr indent="0" lvl="0" marL="0" rtl="0" algn="l">
              <a:spcBef>
                <a:spcPts val="0"/>
              </a:spcBef>
              <a:spcAft>
                <a:spcPts val="0"/>
              </a:spcAft>
              <a:buNone/>
            </a:pPr>
            <a:r>
              <a:rPr lang="es">
                <a:solidFill>
                  <a:srgbClr val="FFFFFF"/>
                </a:solidFill>
              </a:rPr>
              <a:t>Designing</a:t>
            </a:r>
            <a:endParaRPr>
              <a:solidFill>
                <a:srgbClr val="FFFFFF"/>
              </a:solidFill>
            </a:endParaRPr>
          </a:p>
          <a:p>
            <a:pPr indent="0" lvl="0" marL="0" rtl="0" algn="l">
              <a:spcBef>
                <a:spcPts val="0"/>
              </a:spcBef>
              <a:spcAft>
                <a:spcPts val="0"/>
              </a:spcAft>
              <a:buNone/>
            </a:pPr>
            <a:r>
              <a:rPr lang="es">
                <a:solidFill>
                  <a:srgbClr val="FFFFFF"/>
                </a:solidFill>
              </a:rPr>
              <a:t>Platform Maintenance</a:t>
            </a:r>
            <a:endParaRPr>
              <a:solidFill>
                <a:srgbClr val="FFFFFF"/>
              </a:solidFill>
            </a:endParaRPr>
          </a:p>
        </p:txBody>
      </p:sp>
      <p:sp>
        <p:nvSpPr>
          <p:cNvPr id="708" name="Google Shape;708;p41"/>
          <p:cNvSpPr/>
          <p:nvPr/>
        </p:nvSpPr>
        <p:spPr>
          <a:xfrm>
            <a:off x="1911825" y="2211400"/>
            <a:ext cx="1928400" cy="1269600"/>
          </a:xfrm>
          <a:prstGeom prst="rect">
            <a:avLst/>
          </a:prstGeom>
          <a:solidFill>
            <a:srgbClr val="000000">
              <a:alpha val="8380"/>
            </a:srgbClr>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sz="1600">
                <a:solidFill>
                  <a:schemeClr val="accent1"/>
                </a:solidFill>
              </a:rPr>
              <a:t>Key Resources </a:t>
            </a:r>
            <a:endParaRPr b="1" sz="1600">
              <a:solidFill>
                <a:schemeClr val="accen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s">
                <a:solidFill>
                  <a:srgbClr val="FFFFFF"/>
                </a:solidFill>
              </a:rPr>
              <a:t>Servers </a:t>
            </a:r>
            <a:endParaRPr>
              <a:solidFill>
                <a:srgbClr val="FFFFFF"/>
              </a:solidFill>
            </a:endParaRPr>
          </a:p>
          <a:p>
            <a:pPr indent="0" lvl="0" marL="0" rtl="0" algn="l">
              <a:spcBef>
                <a:spcPts val="0"/>
              </a:spcBef>
              <a:spcAft>
                <a:spcPts val="0"/>
              </a:spcAft>
              <a:buNone/>
            </a:pPr>
            <a:r>
              <a:rPr lang="es">
                <a:solidFill>
                  <a:srgbClr val="FFFFFF"/>
                </a:solidFill>
              </a:rPr>
              <a:t>Design consultants</a:t>
            </a:r>
            <a:endParaRPr>
              <a:solidFill>
                <a:srgbClr val="FFFFFF"/>
              </a:solidFill>
            </a:endParaRPr>
          </a:p>
          <a:p>
            <a:pPr indent="0" lvl="0" marL="0" rtl="0" algn="l">
              <a:spcBef>
                <a:spcPts val="0"/>
              </a:spcBef>
              <a:spcAft>
                <a:spcPts val="0"/>
              </a:spcAft>
              <a:buNone/>
            </a:pPr>
            <a:r>
              <a:t/>
            </a:r>
            <a:endParaRPr/>
          </a:p>
        </p:txBody>
      </p:sp>
      <p:sp>
        <p:nvSpPr>
          <p:cNvPr id="709" name="Google Shape;709;p41"/>
          <p:cNvSpPr/>
          <p:nvPr/>
        </p:nvSpPr>
        <p:spPr>
          <a:xfrm>
            <a:off x="3840225" y="952000"/>
            <a:ext cx="1658400" cy="2529000"/>
          </a:xfrm>
          <a:prstGeom prst="rect">
            <a:avLst/>
          </a:prstGeom>
          <a:solidFill>
            <a:srgbClr val="000000">
              <a:alpha val="8380"/>
            </a:srgbClr>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0"/>
              </a:spcBef>
              <a:spcAft>
                <a:spcPts val="0"/>
              </a:spcAft>
              <a:buNone/>
            </a:pPr>
            <a:r>
              <a:t/>
            </a:r>
            <a:endParaRPr b="1" sz="1600"/>
          </a:p>
          <a:p>
            <a:pPr indent="0" lvl="0" marL="0" rtl="0" algn="l">
              <a:spcBef>
                <a:spcPts val="0"/>
              </a:spcBef>
              <a:spcAft>
                <a:spcPts val="0"/>
              </a:spcAft>
              <a:buNone/>
            </a:pPr>
            <a:r>
              <a:rPr b="1" lang="es" sz="1600">
                <a:solidFill>
                  <a:schemeClr val="accent1"/>
                </a:solidFill>
              </a:rPr>
              <a:t>Value Proposition</a:t>
            </a:r>
            <a:r>
              <a:rPr b="1" lang="es" sz="1600"/>
              <a:t> </a:t>
            </a:r>
            <a:endParaRPr b="1" sz="1600"/>
          </a:p>
          <a:p>
            <a:pPr indent="0" lvl="0" marL="0" rtl="0" algn="l">
              <a:spcBef>
                <a:spcPts val="0"/>
              </a:spcBef>
              <a:spcAft>
                <a:spcPts val="0"/>
              </a:spcAft>
              <a:buNone/>
            </a:pPr>
            <a:r>
              <a:t/>
            </a:r>
            <a:endParaRPr/>
          </a:p>
          <a:p>
            <a:pPr indent="0" lvl="0" marL="0" rtl="0" algn="l">
              <a:spcBef>
                <a:spcPts val="0"/>
              </a:spcBef>
              <a:spcAft>
                <a:spcPts val="0"/>
              </a:spcAft>
              <a:buNone/>
            </a:pPr>
            <a:r>
              <a:rPr lang="es">
                <a:solidFill>
                  <a:srgbClr val="FFFFFF"/>
                </a:solidFill>
              </a:rPr>
              <a:t>A quick and cost-effective way to create your</a:t>
            </a:r>
            <a:endParaRPr>
              <a:solidFill>
                <a:srgbClr val="FFFFFF"/>
              </a:solidFill>
            </a:endParaRPr>
          </a:p>
          <a:p>
            <a:pPr indent="0" lvl="0" marL="0" rtl="0" algn="l">
              <a:spcBef>
                <a:spcPts val="0"/>
              </a:spcBef>
              <a:spcAft>
                <a:spcPts val="0"/>
              </a:spcAft>
              <a:buNone/>
            </a:pPr>
            <a:r>
              <a:rPr lang="es">
                <a:solidFill>
                  <a:srgbClr val="FFFFFF"/>
                </a:solidFill>
              </a:rPr>
              <a:t>company’s visual</a:t>
            </a:r>
            <a:endParaRPr>
              <a:solidFill>
                <a:srgbClr val="FFFFFF"/>
              </a:solidFill>
            </a:endParaRPr>
          </a:p>
          <a:p>
            <a:pPr indent="0" lvl="0" marL="0" rtl="0" algn="l">
              <a:spcBef>
                <a:spcPts val="0"/>
              </a:spcBef>
              <a:spcAft>
                <a:spcPts val="0"/>
              </a:spcAft>
              <a:buNone/>
            </a:pPr>
            <a:r>
              <a:rPr lang="es">
                <a:solidFill>
                  <a:srgbClr val="FFFFFF"/>
                </a:solidFill>
              </a:rPr>
              <a:t>identity and</a:t>
            </a:r>
            <a:endParaRPr>
              <a:solidFill>
                <a:srgbClr val="FFFFFF"/>
              </a:solidFill>
            </a:endParaRPr>
          </a:p>
          <a:p>
            <a:pPr indent="0" lvl="0" marL="0" rtl="0" algn="l">
              <a:spcBef>
                <a:spcPts val="0"/>
              </a:spcBef>
              <a:spcAft>
                <a:spcPts val="0"/>
              </a:spcAft>
              <a:buNone/>
            </a:pPr>
            <a:r>
              <a:rPr lang="es">
                <a:solidFill>
                  <a:srgbClr val="FFFFFF"/>
                </a:solidFill>
              </a:rPr>
              <a:t>establish your brand</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10" name="Google Shape;710;p41"/>
          <p:cNvSpPr/>
          <p:nvPr/>
        </p:nvSpPr>
        <p:spPr>
          <a:xfrm>
            <a:off x="5498725" y="952000"/>
            <a:ext cx="1733400" cy="1269600"/>
          </a:xfrm>
          <a:prstGeom prst="rect">
            <a:avLst/>
          </a:prstGeom>
          <a:solidFill>
            <a:srgbClr val="000000">
              <a:alpha val="8380"/>
            </a:srgbClr>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sz="1600">
                <a:solidFill>
                  <a:schemeClr val="accent1"/>
                </a:solidFill>
              </a:rPr>
              <a:t>Customer Relationships</a:t>
            </a:r>
            <a:endParaRPr b="1" sz="1600">
              <a:solidFill>
                <a:schemeClr val="accent1"/>
              </a:solidFill>
            </a:endParaRPr>
          </a:p>
          <a:p>
            <a:pPr indent="0" lvl="0" marL="0" rtl="0" algn="l">
              <a:spcBef>
                <a:spcPts val="0"/>
              </a:spcBef>
              <a:spcAft>
                <a:spcPts val="0"/>
              </a:spcAft>
              <a:buNone/>
            </a:pPr>
            <a:r>
              <a:t/>
            </a:r>
            <a:endParaRPr sz="1100"/>
          </a:p>
          <a:p>
            <a:pPr indent="0" lvl="0" marL="0" rtl="0" algn="l">
              <a:spcBef>
                <a:spcPts val="0"/>
              </a:spcBef>
              <a:spcAft>
                <a:spcPts val="0"/>
              </a:spcAft>
              <a:buNone/>
            </a:pPr>
            <a:r>
              <a:rPr lang="es">
                <a:solidFill>
                  <a:srgbClr val="FFFFFF"/>
                </a:solidFill>
              </a:rPr>
              <a:t>Customer service</a:t>
            </a:r>
            <a:endParaRPr>
              <a:solidFill>
                <a:srgbClr val="FFFFFF"/>
              </a:solidFill>
            </a:endParaRPr>
          </a:p>
          <a:p>
            <a:pPr indent="0" lvl="0" marL="0" rtl="0" algn="l">
              <a:spcBef>
                <a:spcPts val="0"/>
              </a:spcBef>
              <a:spcAft>
                <a:spcPts val="0"/>
              </a:spcAft>
              <a:buNone/>
            </a:pPr>
            <a:r>
              <a:rPr lang="es">
                <a:solidFill>
                  <a:srgbClr val="FFFFFF"/>
                </a:solidFill>
              </a:rPr>
              <a:t>Referral program</a:t>
            </a:r>
            <a:endParaRPr>
              <a:solidFill>
                <a:srgbClr val="FFFFFF"/>
              </a:solidFill>
            </a:endParaRPr>
          </a:p>
        </p:txBody>
      </p:sp>
      <p:sp>
        <p:nvSpPr>
          <p:cNvPr id="711" name="Google Shape;711;p41"/>
          <p:cNvSpPr/>
          <p:nvPr/>
        </p:nvSpPr>
        <p:spPr>
          <a:xfrm>
            <a:off x="5498725" y="2211400"/>
            <a:ext cx="1733400" cy="1269600"/>
          </a:xfrm>
          <a:prstGeom prst="rect">
            <a:avLst/>
          </a:prstGeom>
          <a:solidFill>
            <a:srgbClr val="000000">
              <a:alpha val="8380"/>
            </a:srgbClr>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sz="1600">
                <a:solidFill>
                  <a:schemeClr val="accent1"/>
                </a:solidFill>
              </a:rPr>
              <a:t>Channels</a:t>
            </a:r>
            <a:endParaRPr b="1" sz="1600">
              <a:solidFill>
                <a:schemeClr val="accent1"/>
              </a:solidFill>
            </a:endParaRPr>
          </a:p>
          <a:p>
            <a:pPr indent="0" lvl="0" marL="0" rtl="0" algn="l">
              <a:spcBef>
                <a:spcPts val="0"/>
              </a:spcBef>
              <a:spcAft>
                <a:spcPts val="0"/>
              </a:spcAft>
              <a:buNone/>
            </a:pPr>
            <a:r>
              <a:t/>
            </a:r>
            <a:endParaRPr sz="1300"/>
          </a:p>
          <a:p>
            <a:pPr indent="0" lvl="0" marL="0" rtl="0" algn="l">
              <a:spcBef>
                <a:spcPts val="0"/>
              </a:spcBef>
              <a:spcAft>
                <a:spcPts val="0"/>
              </a:spcAft>
              <a:buNone/>
            </a:pPr>
            <a:r>
              <a:rPr lang="es">
                <a:solidFill>
                  <a:srgbClr val="FFFFFF"/>
                </a:solidFill>
              </a:rPr>
              <a:t>Website</a:t>
            </a:r>
            <a:endParaRPr>
              <a:solidFill>
                <a:srgbClr val="FFFFFF"/>
              </a:solidFill>
            </a:endParaRPr>
          </a:p>
          <a:p>
            <a:pPr indent="0" lvl="0" marL="0" rtl="0" algn="l">
              <a:spcBef>
                <a:spcPts val="0"/>
              </a:spcBef>
              <a:spcAft>
                <a:spcPts val="0"/>
              </a:spcAft>
              <a:buNone/>
            </a:pPr>
            <a:r>
              <a:t/>
            </a:r>
            <a:endParaRPr sz="1000">
              <a:solidFill>
                <a:srgbClr val="FFFFFF"/>
              </a:solidFill>
            </a:endParaRPr>
          </a:p>
          <a:p>
            <a:pPr indent="0" lvl="0" marL="0" rtl="0" algn="l">
              <a:spcBef>
                <a:spcPts val="0"/>
              </a:spcBef>
              <a:spcAft>
                <a:spcPts val="0"/>
              </a:spcAft>
              <a:buNone/>
            </a:pPr>
            <a:r>
              <a:rPr lang="es">
                <a:solidFill>
                  <a:srgbClr val="FFFFFF"/>
                </a:solidFill>
              </a:rPr>
              <a:t>Social Media</a:t>
            </a:r>
            <a:endParaRPr>
              <a:solidFill>
                <a:srgbClr val="FFFFFF"/>
              </a:solidFill>
            </a:endParaRPr>
          </a:p>
        </p:txBody>
      </p:sp>
      <p:sp>
        <p:nvSpPr>
          <p:cNvPr id="712" name="Google Shape;712;p41"/>
          <p:cNvSpPr/>
          <p:nvPr/>
        </p:nvSpPr>
        <p:spPr>
          <a:xfrm>
            <a:off x="7232125" y="952000"/>
            <a:ext cx="1658400" cy="2529000"/>
          </a:xfrm>
          <a:prstGeom prst="rect">
            <a:avLst/>
          </a:prstGeom>
          <a:solidFill>
            <a:srgbClr val="000000">
              <a:alpha val="8380"/>
            </a:srgbClr>
          </a:solidFill>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 sz="1600">
                <a:solidFill>
                  <a:schemeClr val="accent1"/>
                </a:solidFill>
              </a:rPr>
              <a:t>Customer Segments </a:t>
            </a:r>
            <a:endParaRPr b="1" sz="1600">
              <a:solidFill>
                <a:schemeClr val="accent1"/>
              </a:solidFill>
            </a:endParaRPr>
          </a:p>
          <a:p>
            <a:pPr indent="0" lvl="0" marL="0" rtl="0" algn="l">
              <a:spcBef>
                <a:spcPts val="0"/>
              </a:spcBef>
              <a:spcAft>
                <a:spcPts val="0"/>
              </a:spcAft>
              <a:buNone/>
            </a:pPr>
            <a:r>
              <a:t/>
            </a:r>
            <a:endParaRPr/>
          </a:p>
          <a:p>
            <a:pPr indent="0" lvl="0" marL="0" rtl="0" algn="l">
              <a:lnSpc>
                <a:spcPct val="75000"/>
              </a:lnSpc>
              <a:spcBef>
                <a:spcPts val="0"/>
              </a:spcBef>
              <a:spcAft>
                <a:spcPts val="0"/>
              </a:spcAft>
              <a:buNone/>
            </a:pPr>
            <a:r>
              <a:rPr lang="es">
                <a:solidFill>
                  <a:srgbClr val="FFFFFF"/>
                </a:solidFill>
              </a:rPr>
              <a:t>Start-ups</a:t>
            </a:r>
            <a:endParaRPr>
              <a:solidFill>
                <a:srgbClr val="FFFFFF"/>
              </a:solidFill>
            </a:endParaRPr>
          </a:p>
          <a:p>
            <a:pPr indent="0" lvl="0" marL="0" rtl="0" algn="l">
              <a:lnSpc>
                <a:spcPct val="75000"/>
              </a:lnSpc>
              <a:spcBef>
                <a:spcPts val="0"/>
              </a:spcBef>
              <a:spcAft>
                <a:spcPts val="0"/>
              </a:spcAft>
              <a:buNone/>
            </a:pPr>
            <a:r>
              <a:t/>
            </a:r>
            <a:endParaRPr>
              <a:solidFill>
                <a:srgbClr val="FFFFFF"/>
              </a:solidFill>
            </a:endParaRPr>
          </a:p>
          <a:p>
            <a:pPr indent="0" lvl="0" marL="0" rtl="0" algn="l">
              <a:lnSpc>
                <a:spcPct val="75000"/>
              </a:lnSpc>
              <a:spcBef>
                <a:spcPts val="0"/>
              </a:spcBef>
              <a:spcAft>
                <a:spcPts val="0"/>
              </a:spcAft>
              <a:buNone/>
            </a:pPr>
            <a:r>
              <a:rPr lang="es">
                <a:solidFill>
                  <a:srgbClr val="FFFFFF"/>
                </a:solidFill>
              </a:rPr>
              <a:t>Freelancers</a:t>
            </a:r>
            <a:endParaRPr>
              <a:solidFill>
                <a:srgbClr val="FFFFFF"/>
              </a:solidFill>
            </a:endParaRPr>
          </a:p>
          <a:p>
            <a:pPr indent="0" lvl="0" marL="0" rtl="0" algn="l">
              <a:lnSpc>
                <a:spcPct val="75000"/>
              </a:lnSpc>
              <a:spcBef>
                <a:spcPts val="0"/>
              </a:spcBef>
              <a:spcAft>
                <a:spcPts val="0"/>
              </a:spcAft>
              <a:buNone/>
            </a:pPr>
            <a:r>
              <a:t/>
            </a:r>
            <a:endParaRPr>
              <a:solidFill>
                <a:srgbClr val="FFFFFF"/>
              </a:solidFill>
            </a:endParaRPr>
          </a:p>
          <a:p>
            <a:pPr indent="0" lvl="0" marL="0" rtl="0" algn="l">
              <a:lnSpc>
                <a:spcPct val="75000"/>
              </a:lnSpc>
              <a:spcBef>
                <a:spcPts val="0"/>
              </a:spcBef>
              <a:spcAft>
                <a:spcPts val="0"/>
              </a:spcAft>
              <a:buNone/>
            </a:pPr>
            <a:r>
              <a:rPr lang="es">
                <a:solidFill>
                  <a:srgbClr val="FFFFFF"/>
                </a:solidFill>
              </a:rPr>
              <a:t>Individuals</a:t>
            </a:r>
            <a:endParaRPr>
              <a:solidFill>
                <a:srgbClr val="FFFFFF"/>
              </a:solidFill>
            </a:endParaRPr>
          </a:p>
          <a:p>
            <a:pPr indent="0" lvl="0" marL="0" rtl="0" algn="l">
              <a:lnSpc>
                <a:spcPct val="75000"/>
              </a:lnSpc>
              <a:spcBef>
                <a:spcPts val="0"/>
              </a:spcBef>
              <a:spcAft>
                <a:spcPts val="0"/>
              </a:spcAft>
              <a:buNone/>
            </a:pPr>
            <a:r>
              <a:t/>
            </a:r>
            <a:endParaRPr>
              <a:solidFill>
                <a:srgbClr val="FFFFFF"/>
              </a:solidFill>
            </a:endParaRPr>
          </a:p>
          <a:p>
            <a:pPr indent="0" lvl="0" marL="0" rtl="0" algn="l">
              <a:lnSpc>
                <a:spcPct val="75000"/>
              </a:lnSpc>
              <a:spcBef>
                <a:spcPts val="0"/>
              </a:spcBef>
              <a:spcAft>
                <a:spcPts val="0"/>
              </a:spcAft>
              <a:buNone/>
            </a:pPr>
            <a:r>
              <a:rPr lang="es">
                <a:solidFill>
                  <a:srgbClr val="FFFFFF"/>
                </a:solidFill>
              </a:rPr>
              <a:t>Influencers</a:t>
            </a:r>
            <a:endParaRPr>
              <a:solidFill>
                <a:srgbClr val="FFFFFF"/>
              </a:solidFill>
            </a:endParaRPr>
          </a:p>
          <a:p>
            <a:pPr indent="0" lvl="0" marL="0" rtl="0" algn="l">
              <a:lnSpc>
                <a:spcPct val="75000"/>
              </a:lnSpc>
              <a:spcBef>
                <a:spcPts val="0"/>
              </a:spcBef>
              <a:spcAft>
                <a:spcPts val="0"/>
              </a:spcAft>
              <a:buNone/>
            </a:pPr>
            <a:r>
              <a:t/>
            </a:r>
            <a:endParaRPr>
              <a:solidFill>
                <a:srgbClr val="FFFFFF"/>
              </a:solidFill>
            </a:endParaRPr>
          </a:p>
          <a:p>
            <a:pPr indent="0" lvl="0" marL="0" rtl="0" algn="l">
              <a:lnSpc>
                <a:spcPct val="75000"/>
              </a:lnSpc>
              <a:spcBef>
                <a:spcPts val="0"/>
              </a:spcBef>
              <a:spcAft>
                <a:spcPts val="0"/>
              </a:spcAft>
              <a:buNone/>
            </a:pPr>
            <a:r>
              <a:rPr lang="es">
                <a:solidFill>
                  <a:srgbClr val="FFFFFF"/>
                </a:solidFill>
              </a:rPr>
              <a:t>Content creators </a:t>
            </a:r>
            <a:endParaRPr>
              <a:solidFill>
                <a:srgbClr val="FFFFFF"/>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13" name="Google Shape;713;p41"/>
          <p:cNvSpPr/>
          <p:nvPr/>
        </p:nvSpPr>
        <p:spPr>
          <a:xfrm rot="5400000">
            <a:off x="1758750" y="1975600"/>
            <a:ext cx="1463400" cy="4474200"/>
          </a:xfrm>
          <a:prstGeom prst="rect">
            <a:avLst/>
          </a:prstGeom>
          <a:solidFill>
            <a:srgbClr val="000000">
              <a:alpha val="8380"/>
            </a:srgbClr>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1"/>
          <p:cNvSpPr/>
          <p:nvPr/>
        </p:nvSpPr>
        <p:spPr>
          <a:xfrm rot="5400000">
            <a:off x="6077425" y="2131150"/>
            <a:ext cx="1463400" cy="4163100"/>
          </a:xfrm>
          <a:prstGeom prst="rect">
            <a:avLst/>
          </a:prstGeom>
          <a:solidFill>
            <a:srgbClr val="000000">
              <a:alpha val="8380"/>
            </a:srgbClr>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
        <p:nvSpPr>
          <p:cNvPr id="715" name="Google Shape;715;p41"/>
          <p:cNvSpPr txBox="1"/>
          <p:nvPr/>
        </p:nvSpPr>
        <p:spPr>
          <a:xfrm>
            <a:off x="350825" y="3569550"/>
            <a:ext cx="1928400" cy="431100"/>
          </a:xfrm>
          <a:prstGeom prst="rect">
            <a:avLst/>
          </a:prstGeom>
          <a:solidFill>
            <a:srgbClr val="000000">
              <a:alpha val="838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solidFill>
                  <a:schemeClr val="accent1"/>
                </a:solidFill>
              </a:rPr>
              <a:t>Cost Structure </a:t>
            </a:r>
            <a:endParaRPr b="1" sz="1600">
              <a:solidFill>
                <a:schemeClr val="accent1"/>
              </a:solidFill>
            </a:endParaRPr>
          </a:p>
        </p:txBody>
      </p:sp>
      <p:sp>
        <p:nvSpPr>
          <p:cNvPr id="716" name="Google Shape;716;p41"/>
          <p:cNvSpPr txBox="1"/>
          <p:nvPr/>
        </p:nvSpPr>
        <p:spPr>
          <a:xfrm>
            <a:off x="4727550" y="3569550"/>
            <a:ext cx="2367600" cy="431100"/>
          </a:xfrm>
          <a:prstGeom prst="rect">
            <a:avLst/>
          </a:prstGeom>
          <a:solidFill>
            <a:srgbClr val="000000">
              <a:alpha val="838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solidFill>
                  <a:schemeClr val="accent1"/>
                </a:solidFill>
              </a:rPr>
              <a:t>Revenue Streams</a:t>
            </a:r>
            <a:endParaRPr b="1" sz="1600">
              <a:solidFill>
                <a:schemeClr val="accent1"/>
              </a:solidFill>
            </a:endParaRPr>
          </a:p>
        </p:txBody>
      </p:sp>
      <p:sp>
        <p:nvSpPr>
          <p:cNvPr id="717" name="Google Shape;717;p41"/>
          <p:cNvSpPr txBox="1"/>
          <p:nvPr/>
        </p:nvSpPr>
        <p:spPr>
          <a:xfrm>
            <a:off x="412050" y="3978400"/>
            <a:ext cx="4035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FFFFFF"/>
                </a:solidFill>
              </a:rPr>
              <a:t>Server space, designers, consultants, domain fees, admin, marketing </a:t>
            </a:r>
            <a:endParaRPr>
              <a:solidFill>
                <a:srgbClr val="FFFFFF"/>
              </a:solidFill>
            </a:endParaRPr>
          </a:p>
        </p:txBody>
      </p:sp>
      <p:sp>
        <p:nvSpPr>
          <p:cNvPr id="718" name="Google Shape;718;p41"/>
          <p:cNvSpPr txBox="1"/>
          <p:nvPr/>
        </p:nvSpPr>
        <p:spPr>
          <a:xfrm>
            <a:off x="4791475" y="3978400"/>
            <a:ext cx="4035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FFFFFF"/>
                </a:solidFill>
              </a:rPr>
              <a:t>Services revenues, premium purchases, advertising</a:t>
            </a:r>
            <a:endParaRPr>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42"/>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Google Adword Campaign</a:t>
            </a:r>
            <a:endParaRPr/>
          </a:p>
        </p:txBody>
      </p:sp>
      <p:sp>
        <p:nvSpPr>
          <p:cNvPr id="724" name="Google Shape;724;p42"/>
          <p:cNvSpPr txBox="1"/>
          <p:nvPr>
            <p:ph type="ctrTitle"/>
          </p:nvPr>
        </p:nvSpPr>
        <p:spPr>
          <a:xfrm>
            <a:off x="498031" y="18267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2200"/>
              <a:t>“</a:t>
            </a:r>
            <a:r>
              <a:rPr lang="es" sz="2200"/>
              <a:t>Brand”</a:t>
            </a:r>
            <a:endParaRPr sz="2200"/>
          </a:p>
        </p:txBody>
      </p:sp>
      <p:sp>
        <p:nvSpPr>
          <p:cNvPr id="725" name="Google Shape;725;p42"/>
          <p:cNvSpPr txBox="1"/>
          <p:nvPr>
            <p:ph idx="4" type="ctrTitle"/>
          </p:nvPr>
        </p:nvSpPr>
        <p:spPr>
          <a:xfrm>
            <a:off x="5835325" y="1826750"/>
            <a:ext cx="25989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2200"/>
              <a:t>“</a:t>
            </a:r>
            <a:r>
              <a:rPr lang="es" sz="2200"/>
              <a:t>Graphic designer”</a:t>
            </a:r>
            <a:endParaRPr sz="2200"/>
          </a:p>
        </p:txBody>
      </p:sp>
      <p:sp>
        <p:nvSpPr>
          <p:cNvPr id="726" name="Google Shape;726;p42"/>
          <p:cNvSpPr txBox="1"/>
          <p:nvPr>
            <p:ph idx="5" type="ctrTitle"/>
          </p:nvPr>
        </p:nvSpPr>
        <p:spPr>
          <a:xfrm>
            <a:off x="3235831" y="18267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2200"/>
              <a:t>“</a:t>
            </a:r>
            <a:r>
              <a:rPr lang="es" sz="2200"/>
              <a:t>Logo”</a:t>
            </a:r>
            <a:endParaRPr sz="2200"/>
          </a:p>
        </p:txBody>
      </p:sp>
      <p:sp>
        <p:nvSpPr>
          <p:cNvPr id="727" name="Google Shape;727;p42"/>
          <p:cNvSpPr txBox="1"/>
          <p:nvPr>
            <p:ph idx="1" type="subTitle"/>
          </p:nvPr>
        </p:nvSpPr>
        <p:spPr>
          <a:xfrm>
            <a:off x="591331" y="189232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000"/>
              <a:t>CPC: $1.45</a:t>
            </a:r>
            <a:endParaRPr sz="2000"/>
          </a:p>
          <a:p>
            <a:pPr indent="0" lvl="0" marL="0" rtl="0" algn="ctr">
              <a:spcBef>
                <a:spcPts val="0"/>
              </a:spcBef>
              <a:spcAft>
                <a:spcPts val="0"/>
              </a:spcAft>
              <a:buNone/>
            </a:pPr>
            <a:r>
              <a:rPr lang="es" sz="2000"/>
              <a:t>Volume: 110K</a:t>
            </a:r>
            <a:endParaRPr sz="2000"/>
          </a:p>
        </p:txBody>
      </p:sp>
      <p:sp>
        <p:nvSpPr>
          <p:cNvPr id="728" name="Google Shape;728;p42"/>
          <p:cNvSpPr txBox="1"/>
          <p:nvPr>
            <p:ph idx="2" type="subTitle"/>
          </p:nvPr>
        </p:nvSpPr>
        <p:spPr>
          <a:xfrm>
            <a:off x="6206056" y="189232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000"/>
              <a:t>CPC: $2.45</a:t>
            </a:r>
            <a:endParaRPr sz="2000"/>
          </a:p>
          <a:p>
            <a:pPr indent="0" lvl="0" marL="0" rtl="0" algn="ctr">
              <a:spcBef>
                <a:spcPts val="0"/>
              </a:spcBef>
              <a:spcAft>
                <a:spcPts val="0"/>
              </a:spcAft>
              <a:buNone/>
            </a:pPr>
            <a:r>
              <a:rPr lang="es" sz="2000"/>
              <a:t>Volume: 165K</a:t>
            </a:r>
            <a:endParaRPr sz="2000"/>
          </a:p>
        </p:txBody>
      </p:sp>
      <p:sp>
        <p:nvSpPr>
          <p:cNvPr id="729" name="Google Shape;729;p42"/>
          <p:cNvSpPr txBox="1"/>
          <p:nvPr>
            <p:ph idx="3" type="subTitle"/>
          </p:nvPr>
        </p:nvSpPr>
        <p:spPr>
          <a:xfrm>
            <a:off x="3329131" y="189232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000"/>
              <a:t>CPC: $1.75</a:t>
            </a:r>
            <a:endParaRPr sz="2000"/>
          </a:p>
          <a:p>
            <a:pPr indent="0" lvl="0" marL="0" rtl="0" algn="ctr">
              <a:spcBef>
                <a:spcPts val="0"/>
              </a:spcBef>
              <a:spcAft>
                <a:spcPts val="0"/>
              </a:spcAft>
              <a:buNone/>
            </a:pPr>
            <a:r>
              <a:rPr lang="es" sz="2000"/>
              <a:t>Volume: 368K</a:t>
            </a:r>
            <a:endParaRPr sz="2000"/>
          </a:p>
        </p:txBody>
      </p:sp>
      <p:sp>
        <p:nvSpPr>
          <p:cNvPr id="730" name="Google Shape;730;p42"/>
          <p:cNvSpPr txBox="1"/>
          <p:nvPr>
            <p:ph idx="4294967295" type="title"/>
          </p:nvPr>
        </p:nvSpPr>
        <p:spPr>
          <a:xfrm>
            <a:off x="2289450" y="3212575"/>
            <a:ext cx="3706800" cy="87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chemeClr val="accent1"/>
                </a:solidFill>
              </a:rPr>
              <a:t>CPC: </a:t>
            </a:r>
            <a:r>
              <a:rPr lang="es">
                <a:solidFill>
                  <a:schemeClr val="accent1"/>
                </a:solidFill>
              </a:rPr>
              <a:t>$1.88 Avg</a:t>
            </a:r>
            <a:endParaRPr>
              <a:solidFill>
                <a:schemeClr val="accent1"/>
              </a:solidFill>
            </a:endParaRPr>
          </a:p>
          <a:p>
            <a:pPr indent="0" lvl="0" marL="0" rtl="0" algn="ctr">
              <a:spcBef>
                <a:spcPts val="0"/>
              </a:spcBef>
              <a:spcAft>
                <a:spcPts val="0"/>
              </a:spcAft>
              <a:buNone/>
            </a:pPr>
            <a:r>
              <a:rPr lang="es" sz="2000">
                <a:latin typeface="Roboto"/>
                <a:ea typeface="Roboto"/>
                <a:cs typeface="Roboto"/>
                <a:sym typeface="Roboto"/>
              </a:rPr>
              <a:t>CAC: $</a:t>
            </a:r>
            <a:r>
              <a:rPr lang="es" sz="2000">
                <a:latin typeface="Roboto"/>
                <a:ea typeface="Roboto"/>
                <a:cs typeface="Roboto"/>
                <a:sym typeface="Roboto"/>
              </a:rPr>
              <a:t>1.88 * 50 clicks= $94</a:t>
            </a:r>
            <a:endParaRPr sz="2000">
              <a:latin typeface="Roboto"/>
              <a:ea typeface="Roboto"/>
              <a:cs typeface="Roboto"/>
              <a:sym typeface="Roboto"/>
            </a:endParaRPr>
          </a:p>
          <a:p>
            <a:pPr indent="0" lvl="0" marL="0" rtl="0" algn="ctr">
              <a:spcBef>
                <a:spcPts val="0"/>
              </a:spcBef>
              <a:spcAft>
                <a:spcPts val="0"/>
              </a:spcAft>
              <a:buNone/>
            </a:pPr>
            <a:r>
              <a:t/>
            </a:r>
            <a:endParaRPr sz="2000">
              <a:solidFill>
                <a:schemeClr val="accen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4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Influencers</a:t>
            </a:r>
            <a:endParaRPr/>
          </a:p>
        </p:txBody>
      </p:sp>
      <p:sp>
        <p:nvSpPr>
          <p:cNvPr id="736" name="Google Shape;736;p43"/>
          <p:cNvSpPr txBox="1"/>
          <p:nvPr>
            <p:ph idx="5" type="subTitle"/>
          </p:nvPr>
        </p:nvSpPr>
        <p:spPr>
          <a:xfrm>
            <a:off x="737447" y="1593250"/>
            <a:ext cx="4908000" cy="3117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lt1"/>
              </a:buClr>
              <a:buSzPts val="2000"/>
              <a:buChar char="●"/>
            </a:pPr>
            <a:r>
              <a:rPr lang="es" sz="2000" u="sng">
                <a:solidFill>
                  <a:schemeClr val="hlink"/>
                </a:solidFill>
                <a:hlinkClick r:id="rId3"/>
              </a:rPr>
              <a:t>Sunny Lenarduzzi</a:t>
            </a:r>
            <a:r>
              <a:rPr lang="es" sz="2000">
                <a:solidFill>
                  <a:schemeClr val="lt1"/>
                </a:solidFill>
              </a:rPr>
              <a:t> </a:t>
            </a:r>
            <a:endParaRPr sz="2000">
              <a:solidFill>
                <a:schemeClr val="lt1"/>
              </a:solidFill>
            </a:endParaRPr>
          </a:p>
          <a:p>
            <a:pPr indent="0" lvl="0" marL="0" rtl="0" algn="l">
              <a:spcBef>
                <a:spcPts val="0"/>
              </a:spcBef>
              <a:spcAft>
                <a:spcPts val="0"/>
              </a:spcAft>
              <a:buNone/>
            </a:pPr>
            <a:r>
              <a:t/>
            </a:r>
            <a:endParaRPr sz="2000">
              <a:solidFill>
                <a:schemeClr val="lt1"/>
              </a:solidFill>
            </a:endParaRPr>
          </a:p>
          <a:p>
            <a:pPr indent="-355600" lvl="0" marL="457200" rtl="0" algn="l">
              <a:spcBef>
                <a:spcPts val="0"/>
              </a:spcBef>
              <a:spcAft>
                <a:spcPts val="0"/>
              </a:spcAft>
              <a:buClr>
                <a:schemeClr val="lt1"/>
              </a:buClr>
              <a:buSzPts val="2000"/>
              <a:buChar char="●"/>
            </a:pPr>
            <a:r>
              <a:rPr lang="es" sz="2000" u="sng">
                <a:solidFill>
                  <a:schemeClr val="hlink"/>
                </a:solidFill>
                <a:hlinkClick r:id="rId4"/>
              </a:rPr>
              <a:t>Marie Foreleo </a:t>
            </a:r>
            <a:endParaRPr sz="2000">
              <a:solidFill>
                <a:schemeClr val="lt1"/>
              </a:solidFill>
            </a:endParaRPr>
          </a:p>
          <a:p>
            <a:pPr indent="0" lvl="0" marL="457200" rtl="0" algn="l">
              <a:spcBef>
                <a:spcPts val="0"/>
              </a:spcBef>
              <a:spcAft>
                <a:spcPts val="0"/>
              </a:spcAft>
              <a:buNone/>
            </a:pPr>
            <a:r>
              <a:t/>
            </a:r>
            <a:endParaRPr sz="2000">
              <a:solidFill>
                <a:schemeClr val="lt1"/>
              </a:solidFill>
            </a:endParaRPr>
          </a:p>
          <a:p>
            <a:pPr indent="-355600" lvl="0" marL="457200" rtl="0" algn="l">
              <a:spcBef>
                <a:spcPts val="0"/>
              </a:spcBef>
              <a:spcAft>
                <a:spcPts val="0"/>
              </a:spcAft>
              <a:buClr>
                <a:schemeClr val="lt1"/>
              </a:buClr>
              <a:buSzPts val="2000"/>
              <a:buChar char="●"/>
            </a:pPr>
            <a:r>
              <a:rPr lang="es" sz="2000">
                <a:solidFill>
                  <a:schemeClr val="lt1"/>
                </a:solidFill>
              </a:rPr>
              <a:t>Various Self Branding Content Creators </a:t>
            </a:r>
            <a:endParaRPr sz="2000">
              <a:solidFill>
                <a:schemeClr val="lt1"/>
              </a:solidFill>
            </a:endParaRPr>
          </a:p>
          <a:p>
            <a:pPr indent="-355600" lvl="0" marL="1371600" rtl="0" algn="l">
              <a:spcBef>
                <a:spcPts val="0"/>
              </a:spcBef>
              <a:spcAft>
                <a:spcPts val="0"/>
              </a:spcAft>
              <a:buClr>
                <a:schemeClr val="lt1"/>
              </a:buClr>
              <a:buSzPts val="2000"/>
              <a:buChar char="-"/>
            </a:pPr>
            <a:r>
              <a:rPr lang="es" sz="2000">
                <a:solidFill>
                  <a:schemeClr val="lt1"/>
                </a:solidFill>
              </a:rPr>
              <a:t>Youtubers </a:t>
            </a:r>
            <a:endParaRPr sz="2000">
              <a:solidFill>
                <a:schemeClr val="lt1"/>
              </a:solidFill>
            </a:endParaRPr>
          </a:p>
          <a:p>
            <a:pPr indent="-355600" lvl="0" marL="1371600" rtl="0" algn="l">
              <a:spcBef>
                <a:spcPts val="0"/>
              </a:spcBef>
              <a:spcAft>
                <a:spcPts val="0"/>
              </a:spcAft>
              <a:buClr>
                <a:schemeClr val="lt1"/>
              </a:buClr>
              <a:buSzPts val="2000"/>
              <a:buChar char="-"/>
            </a:pPr>
            <a:r>
              <a:rPr lang="es" sz="2000">
                <a:solidFill>
                  <a:schemeClr val="lt1"/>
                </a:solidFill>
              </a:rPr>
              <a:t>Instagram Influencers </a:t>
            </a:r>
            <a:endParaRPr sz="2000">
              <a:solidFill>
                <a:schemeClr val="lt1"/>
              </a:solidFill>
            </a:endParaRPr>
          </a:p>
          <a:p>
            <a:pPr indent="-355600" lvl="0" marL="1371600" rtl="0" algn="l">
              <a:spcBef>
                <a:spcPts val="0"/>
              </a:spcBef>
              <a:spcAft>
                <a:spcPts val="0"/>
              </a:spcAft>
              <a:buClr>
                <a:schemeClr val="lt1"/>
              </a:buClr>
              <a:buSzPts val="2000"/>
              <a:buChar char="-"/>
            </a:pPr>
            <a:r>
              <a:rPr lang="es" sz="2000">
                <a:solidFill>
                  <a:schemeClr val="lt1"/>
                </a:solidFill>
              </a:rPr>
              <a:t>Twitch Streamers </a:t>
            </a:r>
            <a:endParaRPr sz="2000">
              <a:solidFill>
                <a:schemeClr val="lt1"/>
              </a:solidFill>
            </a:endParaRPr>
          </a:p>
          <a:p>
            <a:pPr indent="0" lvl="0" marL="457200" rtl="0" algn="l">
              <a:spcBef>
                <a:spcPts val="0"/>
              </a:spcBef>
              <a:spcAft>
                <a:spcPts val="0"/>
              </a:spcAft>
              <a:buNone/>
            </a:pPr>
            <a:r>
              <a:t/>
            </a:r>
            <a:endParaRPr sz="2000"/>
          </a:p>
        </p:txBody>
      </p:sp>
      <p:cxnSp>
        <p:nvCxnSpPr>
          <p:cNvPr id="737" name="Google Shape;737;p43"/>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pic>
        <p:nvPicPr>
          <p:cNvPr id="738" name="Google Shape;738;p43"/>
          <p:cNvPicPr preferRelativeResize="0"/>
          <p:nvPr/>
        </p:nvPicPr>
        <p:blipFill>
          <a:blip r:embed="rId5">
            <a:alphaModFix/>
          </a:blip>
          <a:stretch>
            <a:fillRect/>
          </a:stretch>
        </p:blipFill>
        <p:spPr>
          <a:xfrm>
            <a:off x="5179700" y="1317250"/>
            <a:ext cx="1421224" cy="1421225"/>
          </a:xfrm>
          <a:prstGeom prst="rect">
            <a:avLst/>
          </a:prstGeom>
          <a:noFill/>
          <a:ln>
            <a:noFill/>
          </a:ln>
        </p:spPr>
      </p:pic>
      <p:pic>
        <p:nvPicPr>
          <p:cNvPr id="739" name="Google Shape;739;p43"/>
          <p:cNvPicPr preferRelativeResize="0"/>
          <p:nvPr/>
        </p:nvPicPr>
        <p:blipFill>
          <a:blip r:embed="rId6">
            <a:alphaModFix/>
          </a:blip>
          <a:stretch>
            <a:fillRect/>
          </a:stretch>
        </p:blipFill>
        <p:spPr>
          <a:xfrm>
            <a:off x="6902425" y="2669050"/>
            <a:ext cx="1421225" cy="1421225"/>
          </a:xfrm>
          <a:prstGeom prst="rect">
            <a:avLst/>
          </a:prstGeom>
          <a:noFill/>
          <a:ln>
            <a:noFill/>
          </a:ln>
        </p:spPr>
      </p:pic>
      <p:sp>
        <p:nvSpPr>
          <p:cNvPr id="740" name="Google Shape;740;p43"/>
          <p:cNvSpPr txBox="1"/>
          <p:nvPr/>
        </p:nvSpPr>
        <p:spPr>
          <a:xfrm>
            <a:off x="5258363" y="2804575"/>
            <a:ext cx="1263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solidFill>
                  <a:schemeClr val="lt1"/>
                </a:solidFill>
                <a:latin typeface="Roboto Light"/>
                <a:ea typeface="Roboto Light"/>
                <a:cs typeface="Roboto Light"/>
                <a:sym typeface="Roboto Light"/>
              </a:rPr>
              <a:t>Sunny Lenarduzzi</a:t>
            </a:r>
            <a:endParaRPr sz="1000"/>
          </a:p>
        </p:txBody>
      </p:sp>
      <p:sp>
        <p:nvSpPr>
          <p:cNvPr id="741" name="Google Shape;741;p43"/>
          <p:cNvSpPr txBox="1"/>
          <p:nvPr/>
        </p:nvSpPr>
        <p:spPr>
          <a:xfrm>
            <a:off x="7111288" y="4164650"/>
            <a:ext cx="1003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solidFill>
                  <a:schemeClr val="lt1"/>
                </a:solidFill>
                <a:latin typeface="Roboto Light"/>
                <a:ea typeface="Roboto Light"/>
                <a:cs typeface="Roboto Light"/>
                <a:sym typeface="Roboto Light"/>
              </a:rPr>
              <a:t>Marie Foreleo</a:t>
            </a:r>
            <a:endParaRPr sz="1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44"/>
          <p:cNvSpPr txBox="1"/>
          <p:nvPr>
            <p:ph type="ctrTitle"/>
          </p:nvPr>
        </p:nvSpPr>
        <p:spPr>
          <a:xfrm>
            <a:off x="311700" y="396475"/>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Marketing Segmentation</a:t>
            </a:r>
            <a:endParaRPr/>
          </a:p>
        </p:txBody>
      </p:sp>
      <p:sp>
        <p:nvSpPr>
          <p:cNvPr id="747" name="Google Shape;747;p44"/>
          <p:cNvSpPr/>
          <p:nvPr/>
        </p:nvSpPr>
        <p:spPr>
          <a:xfrm>
            <a:off x="273125" y="1317500"/>
            <a:ext cx="2088900" cy="33108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4"/>
          <p:cNvSpPr/>
          <p:nvPr/>
        </p:nvSpPr>
        <p:spPr>
          <a:xfrm>
            <a:off x="2435863" y="1317500"/>
            <a:ext cx="2088900" cy="33108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4"/>
          <p:cNvSpPr/>
          <p:nvPr/>
        </p:nvSpPr>
        <p:spPr>
          <a:xfrm>
            <a:off x="4608925" y="1317500"/>
            <a:ext cx="2088900" cy="33108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4"/>
          <p:cNvSpPr/>
          <p:nvPr/>
        </p:nvSpPr>
        <p:spPr>
          <a:xfrm>
            <a:off x="6781975" y="1317500"/>
            <a:ext cx="2088900" cy="33108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4"/>
          <p:cNvSpPr/>
          <p:nvPr/>
        </p:nvSpPr>
        <p:spPr>
          <a:xfrm>
            <a:off x="413475" y="1523900"/>
            <a:ext cx="1775100" cy="421200"/>
          </a:xfrm>
          <a:prstGeom prst="roundRect">
            <a:avLst>
              <a:gd fmla="val 16667" name="adj"/>
            </a:avLst>
          </a:prstGeom>
          <a:solidFill>
            <a:srgbClr val="FFB21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4"/>
          <p:cNvSpPr/>
          <p:nvPr/>
        </p:nvSpPr>
        <p:spPr>
          <a:xfrm>
            <a:off x="2597925" y="1523900"/>
            <a:ext cx="1775100" cy="421200"/>
          </a:xfrm>
          <a:prstGeom prst="roundRect">
            <a:avLst>
              <a:gd fmla="val 16667" name="adj"/>
            </a:avLst>
          </a:prstGeom>
          <a:solidFill>
            <a:srgbClr val="FFB21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4"/>
          <p:cNvSpPr/>
          <p:nvPr/>
        </p:nvSpPr>
        <p:spPr>
          <a:xfrm>
            <a:off x="4765825" y="1523900"/>
            <a:ext cx="1775100" cy="421200"/>
          </a:xfrm>
          <a:prstGeom prst="roundRect">
            <a:avLst>
              <a:gd fmla="val 16667" name="adj"/>
            </a:avLst>
          </a:prstGeom>
          <a:solidFill>
            <a:srgbClr val="FFB21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4"/>
          <p:cNvSpPr/>
          <p:nvPr/>
        </p:nvSpPr>
        <p:spPr>
          <a:xfrm>
            <a:off x="6938875" y="1523900"/>
            <a:ext cx="1775100" cy="421200"/>
          </a:xfrm>
          <a:prstGeom prst="roundRect">
            <a:avLst>
              <a:gd fmla="val 16667" name="adj"/>
            </a:avLst>
          </a:prstGeom>
          <a:solidFill>
            <a:srgbClr val="FFB21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4"/>
          <p:cNvSpPr txBox="1"/>
          <p:nvPr/>
        </p:nvSpPr>
        <p:spPr>
          <a:xfrm>
            <a:off x="429975" y="1532150"/>
            <a:ext cx="1764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Roboto"/>
                <a:ea typeface="Roboto"/>
                <a:cs typeface="Roboto"/>
                <a:sym typeface="Roboto"/>
              </a:rPr>
              <a:t>Firm</a:t>
            </a:r>
            <a:r>
              <a:rPr b="1" lang="es">
                <a:latin typeface="Roboto"/>
                <a:ea typeface="Roboto"/>
                <a:cs typeface="Roboto"/>
                <a:sym typeface="Roboto"/>
              </a:rPr>
              <a:t>ographic</a:t>
            </a:r>
            <a:r>
              <a:rPr lang="es">
                <a:latin typeface="Roboto Light"/>
                <a:ea typeface="Roboto Light"/>
                <a:cs typeface="Roboto Light"/>
                <a:sym typeface="Roboto Light"/>
              </a:rPr>
              <a:t> </a:t>
            </a:r>
            <a:endParaRPr>
              <a:latin typeface="Roboto Light"/>
              <a:ea typeface="Roboto Light"/>
              <a:cs typeface="Roboto Light"/>
              <a:sym typeface="Roboto Light"/>
            </a:endParaRPr>
          </a:p>
        </p:txBody>
      </p:sp>
      <p:sp>
        <p:nvSpPr>
          <p:cNvPr id="756" name="Google Shape;756;p44"/>
          <p:cNvSpPr txBox="1"/>
          <p:nvPr/>
        </p:nvSpPr>
        <p:spPr>
          <a:xfrm>
            <a:off x="2583200" y="1540400"/>
            <a:ext cx="1764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Roboto"/>
                <a:ea typeface="Roboto"/>
                <a:cs typeface="Roboto"/>
                <a:sym typeface="Roboto"/>
              </a:rPr>
              <a:t>Behavioral</a:t>
            </a:r>
            <a:endParaRPr b="1">
              <a:latin typeface="Roboto"/>
              <a:ea typeface="Roboto"/>
              <a:cs typeface="Roboto"/>
              <a:sym typeface="Roboto"/>
            </a:endParaRPr>
          </a:p>
        </p:txBody>
      </p:sp>
      <p:sp>
        <p:nvSpPr>
          <p:cNvPr id="757" name="Google Shape;757;p44"/>
          <p:cNvSpPr txBox="1"/>
          <p:nvPr/>
        </p:nvSpPr>
        <p:spPr>
          <a:xfrm>
            <a:off x="4770925" y="1534400"/>
            <a:ext cx="1764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Roboto"/>
                <a:ea typeface="Roboto"/>
                <a:cs typeface="Roboto"/>
                <a:sym typeface="Roboto"/>
              </a:rPr>
              <a:t>Psychographic </a:t>
            </a:r>
            <a:endParaRPr b="1">
              <a:latin typeface="Roboto"/>
              <a:ea typeface="Roboto"/>
              <a:cs typeface="Roboto"/>
              <a:sym typeface="Roboto"/>
            </a:endParaRPr>
          </a:p>
        </p:txBody>
      </p:sp>
      <p:sp>
        <p:nvSpPr>
          <p:cNvPr id="758" name="Google Shape;758;p44"/>
          <p:cNvSpPr txBox="1"/>
          <p:nvPr/>
        </p:nvSpPr>
        <p:spPr>
          <a:xfrm>
            <a:off x="6933725" y="1542650"/>
            <a:ext cx="1764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Roboto"/>
                <a:ea typeface="Roboto"/>
                <a:cs typeface="Roboto"/>
                <a:sym typeface="Roboto"/>
              </a:rPr>
              <a:t>Geographic</a:t>
            </a:r>
            <a:endParaRPr b="1">
              <a:latin typeface="Roboto"/>
              <a:ea typeface="Roboto"/>
              <a:cs typeface="Roboto"/>
              <a:sym typeface="Roboto"/>
            </a:endParaRPr>
          </a:p>
        </p:txBody>
      </p:sp>
      <p:sp>
        <p:nvSpPr>
          <p:cNvPr id="759" name="Google Shape;759;p44"/>
          <p:cNvSpPr txBox="1"/>
          <p:nvPr/>
        </p:nvSpPr>
        <p:spPr>
          <a:xfrm>
            <a:off x="312325" y="2134850"/>
            <a:ext cx="18825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FFFF"/>
              </a:buClr>
              <a:buSzPts val="1400"/>
              <a:buFont typeface="Roboto Light"/>
              <a:buChar char="●"/>
            </a:pPr>
            <a:r>
              <a:rPr lang="es">
                <a:solidFill>
                  <a:srgbClr val="FFFFFF"/>
                </a:solidFill>
                <a:latin typeface="Roboto Light"/>
                <a:ea typeface="Roboto Light"/>
                <a:cs typeface="Roboto Light"/>
                <a:sym typeface="Roboto Light"/>
              </a:rPr>
              <a:t>First time </a:t>
            </a:r>
            <a:r>
              <a:rPr lang="es">
                <a:solidFill>
                  <a:srgbClr val="FFFFFF"/>
                </a:solidFill>
                <a:latin typeface="Roboto Light"/>
                <a:ea typeface="Roboto Light"/>
                <a:cs typeface="Roboto Light"/>
                <a:sym typeface="Roboto Light"/>
              </a:rPr>
              <a:t>Entrepreneurs</a:t>
            </a:r>
            <a:endParaRPr>
              <a:solidFill>
                <a:srgbClr val="FFFFFF"/>
              </a:solidFill>
              <a:latin typeface="Roboto Light"/>
              <a:ea typeface="Roboto Light"/>
              <a:cs typeface="Roboto Light"/>
              <a:sym typeface="Roboto Light"/>
            </a:endParaRPr>
          </a:p>
          <a:p>
            <a:pPr indent="0" lvl="0" marL="457200" rtl="0" algn="l">
              <a:spcBef>
                <a:spcPts val="0"/>
              </a:spcBef>
              <a:spcAft>
                <a:spcPts val="0"/>
              </a:spcAft>
              <a:buNone/>
            </a:pPr>
            <a:r>
              <a:t/>
            </a:r>
            <a:endParaRPr>
              <a:solidFill>
                <a:srgbClr val="FFFFFF"/>
              </a:solidFill>
              <a:latin typeface="Roboto Light"/>
              <a:ea typeface="Roboto Light"/>
              <a:cs typeface="Roboto Light"/>
              <a:sym typeface="Roboto Light"/>
            </a:endParaRPr>
          </a:p>
          <a:p>
            <a:pPr indent="-317500" lvl="0" marL="457200" rtl="0" algn="l">
              <a:spcBef>
                <a:spcPts val="0"/>
              </a:spcBef>
              <a:spcAft>
                <a:spcPts val="0"/>
              </a:spcAft>
              <a:buClr>
                <a:srgbClr val="FFFFFF"/>
              </a:buClr>
              <a:buSzPts val="1400"/>
              <a:buFont typeface="Roboto Light"/>
              <a:buChar char="●"/>
            </a:pPr>
            <a:r>
              <a:rPr lang="es">
                <a:solidFill>
                  <a:srgbClr val="FFFFFF"/>
                </a:solidFill>
                <a:latin typeface="Roboto Light"/>
                <a:ea typeface="Roboto Light"/>
                <a:cs typeface="Roboto Light"/>
                <a:sym typeface="Roboto Light"/>
              </a:rPr>
              <a:t>Content Creators/ Influencers</a:t>
            </a:r>
            <a:endParaRPr>
              <a:solidFill>
                <a:srgbClr val="FFFFFF"/>
              </a:solidFill>
              <a:latin typeface="Roboto Light"/>
              <a:ea typeface="Roboto Light"/>
              <a:cs typeface="Roboto Light"/>
              <a:sym typeface="Roboto Light"/>
            </a:endParaRPr>
          </a:p>
          <a:p>
            <a:pPr indent="0" lvl="0" marL="457200" rtl="0" algn="l">
              <a:spcBef>
                <a:spcPts val="0"/>
              </a:spcBef>
              <a:spcAft>
                <a:spcPts val="0"/>
              </a:spcAft>
              <a:buNone/>
            </a:pPr>
            <a:r>
              <a:t/>
            </a:r>
            <a:endParaRPr>
              <a:solidFill>
                <a:srgbClr val="FFFFFF"/>
              </a:solidFill>
              <a:latin typeface="Roboto Light"/>
              <a:ea typeface="Roboto Light"/>
              <a:cs typeface="Roboto Light"/>
              <a:sym typeface="Roboto Light"/>
            </a:endParaRPr>
          </a:p>
          <a:p>
            <a:pPr indent="-317500" lvl="0" marL="457200" rtl="0" algn="l">
              <a:spcBef>
                <a:spcPts val="0"/>
              </a:spcBef>
              <a:spcAft>
                <a:spcPts val="0"/>
              </a:spcAft>
              <a:buClr>
                <a:srgbClr val="FFFFFF"/>
              </a:buClr>
              <a:buSzPts val="1400"/>
              <a:buFont typeface="Roboto Light"/>
              <a:buChar char="●"/>
            </a:pPr>
            <a:r>
              <a:rPr lang="es">
                <a:solidFill>
                  <a:srgbClr val="FFFFFF"/>
                </a:solidFill>
                <a:latin typeface="Roboto Light"/>
                <a:ea typeface="Roboto Light"/>
                <a:cs typeface="Roboto Light"/>
                <a:sym typeface="Roboto Light"/>
              </a:rPr>
              <a:t>Freelance Graphic Designers </a:t>
            </a:r>
            <a:r>
              <a:rPr lang="es">
                <a:solidFill>
                  <a:srgbClr val="FFFFFF"/>
                </a:solidFill>
                <a:latin typeface="Roboto Light"/>
                <a:ea typeface="Roboto Light"/>
                <a:cs typeface="Roboto Light"/>
                <a:sym typeface="Roboto Light"/>
              </a:rPr>
              <a:t> </a:t>
            </a:r>
            <a:endParaRPr>
              <a:solidFill>
                <a:srgbClr val="FFFFFF"/>
              </a:solidFill>
              <a:latin typeface="Roboto Light"/>
              <a:ea typeface="Roboto Light"/>
              <a:cs typeface="Roboto Light"/>
              <a:sym typeface="Roboto Light"/>
            </a:endParaRPr>
          </a:p>
          <a:p>
            <a:pPr indent="0" lvl="0" marL="457200" rtl="0" algn="l">
              <a:spcBef>
                <a:spcPts val="0"/>
              </a:spcBef>
              <a:spcAft>
                <a:spcPts val="0"/>
              </a:spcAft>
              <a:buNone/>
            </a:pPr>
            <a:r>
              <a:t/>
            </a:r>
            <a:endParaRPr>
              <a:solidFill>
                <a:srgbClr val="FFFFFF"/>
              </a:solidFill>
              <a:latin typeface="Roboto Light"/>
              <a:ea typeface="Roboto Light"/>
              <a:cs typeface="Roboto Light"/>
              <a:sym typeface="Roboto Light"/>
            </a:endParaRPr>
          </a:p>
        </p:txBody>
      </p:sp>
      <p:sp>
        <p:nvSpPr>
          <p:cNvPr id="760" name="Google Shape;760;p44"/>
          <p:cNvSpPr txBox="1"/>
          <p:nvPr/>
        </p:nvSpPr>
        <p:spPr>
          <a:xfrm>
            <a:off x="2490563" y="2134850"/>
            <a:ext cx="1882500" cy="2369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Font typeface="Roboto Light"/>
              <a:buChar char="●"/>
            </a:pPr>
            <a:r>
              <a:rPr lang="es">
                <a:solidFill>
                  <a:srgbClr val="FFFFFF"/>
                </a:solidFill>
                <a:latin typeface="Roboto Light"/>
                <a:ea typeface="Roboto Light"/>
                <a:cs typeface="Roboto Light"/>
                <a:sym typeface="Roboto Light"/>
              </a:rPr>
              <a:t>High Social media usage  </a:t>
            </a:r>
            <a:endParaRPr>
              <a:solidFill>
                <a:srgbClr val="FFFFFF"/>
              </a:solidFill>
              <a:latin typeface="Roboto Light"/>
              <a:ea typeface="Roboto Light"/>
              <a:cs typeface="Roboto Light"/>
              <a:sym typeface="Roboto Light"/>
            </a:endParaRPr>
          </a:p>
          <a:p>
            <a:pPr indent="0" lvl="0" marL="457200" rtl="0" algn="l">
              <a:spcBef>
                <a:spcPts val="0"/>
              </a:spcBef>
              <a:spcAft>
                <a:spcPts val="0"/>
              </a:spcAft>
              <a:buNone/>
            </a:pPr>
            <a:r>
              <a:t/>
            </a:r>
            <a:endParaRPr>
              <a:solidFill>
                <a:srgbClr val="FFFFFF"/>
              </a:solidFill>
              <a:latin typeface="Roboto Light"/>
              <a:ea typeface="Roboto Light"/>
              <a:cs typeface="Roboto Light"/>
              <a:sym typeface="Roboto Light"/>
            </a:endParaRPr>
          </a:p>
          <a:p>
            <a:pPr indent="-317500" lvl="0" marL="457200" rtl="0" algn="l">
              <a:spcBef>
                <a:spcPts val="0"/>
              </a:spcBef>
              <a:spcAft>
                <a:spcPts val="0"/>
              </a:spcAft>
              <a:buClr>
                <a:srgbClr val="FFFFFF"/>
              </a:buClr>
              <a:buSzPts val="1400"/>
              <a:buFont typeface="Roboto Light"/>
              <a:buChar char="●"/>
            </a:pPr>
            <a:r>
              <a:rPr lang="es">
                <a:solidFill>
                  <a:srgbClr val="FFFFFF"/>
                </a:solidFill>
                <a:latin typeface="Roboto Light"/>
                <a:ea typeface="Roboto Light"/>
                <a:cs typeface="Roboto Light"/>
                <a:sym typeface="Roboto Light"/>
              </a:rPr>
              <a:t>Usage of website design applications</a:t>
            </a:r>
            <a:endParaRPr>
              <a:solidFill>
                <a:srgbClr val="FFFFFF"/>
              </a:solidFill>
              <a:latin typeface="Roboto Light"/>
              <a:ea typeface="Roboto Light"/>
              <a:cs typeface="Roboto Light"/>
              <a:sym typeface="Roboto Light"/>
            </a:endParaRPr>
          </a:p>
          <a:p>
            <a:pPr indent="0" lvl="0" marL="457200" rtl="0" algn="l">
              <a:spcBef>
                <a:spcPts val="0"/>
              </a:spcBef>
              <a:spcAft>
                <a:spcPts val="0"/>
              </a:spcAft>
              <a:buNone/>
            </a:pPr>
            <a:r>
              <a:t/>
            </a:r>
            <a:endParaRPr>
              <a:solidFill>
                <a:srgbClr val="FFFFFF"/>
              </a:solidFill>
              <a:latin typeface="Roboto Light"/>
              <a:ea typeface="Roboto Light"/>
              <a:cs typeface="Roboto Light"/>
              <a:sym typeface="Roboto Light"/>
            </a:endParaRPr>
          </a:p>
          <a:p>
            <a:pPr indent="-317500" lvl="0" marL="457200" rtl="0" algn="l">
              <a:spcBef>
                <a:spcPts val="0"/>
              </a:spcBef>
              <a:spcAft>
                <a:spcPts val="0"/>
              </a:spcAft>
              <a:buClr>
                <a:srgbClr val="FFFFFF"/>
              </a:buClr>
              <a:buSzPts val="1400"/>
              <a:buFont typeface="Roboto Light"/>
              <a:buChar char="●"/>
            </a:pPr>
            <a:r>
              <a:rPr lang="es">
                <a:solidFill>
                  <a:srgbClr val="FFFFFF"/>
                </a:solidFill>
                <a:latin typeface="Roboto Light"/>
                <a:ea typeface="Roboto Light"/>
                <a:cs typeface="Roboto Light"/>
                <a:sym typeface="Roboto Light"/>
              </a:rPr>
              <a:t>Graphic design platform users (ie. Canva)</a:t>
            </a:r>
            <a:endParaRPr>
              <a:solidFill>
                <a:srgbClr val="FFFFFF"/>
              </a:solidFill>
              <a:latin typeface="Roboto Light"/>
              <a:ea typeface="Roboto Light"/>
              <a:cs typeface="Roboto Light"/>
              <a:sym typeface="Roboto Light"/>
            </a:endParaRPr>
          </a:p>
        </p:txBody>
      </p:sp>
      <p:sp>
        <p:nvSpPr>
          <p:cNvPr id="761" name="Google Shape;761;p44"/>
          <p:cNvSpPr txBox="1"/>
          <p:nvPr/>
        </p:nvSpPr>
        <p:spPr>
          <a:xfrm>
            <a:off x="4689975" y="2134850"/>
            <a:ext cx="1775100" cy="2204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3F3F3"/>
              </a:buClr>
              <a:buSzPts val="1400"/>
              <a:buFont typeface="Roboto Light"/>
              <a:buChar char="●"/>
            </a:pPr>
            <a:r>
              <a:rPr lang="es">
                <a:solidFill>
                  <a:srgbClr val="F3F3F3"/>
                </a:solidFill>
                <a:latin typeface="Roboto Light"/>
                <a:ea typeface="Roboto Light"/>
                <a:cs typeface="Roboto Light"/>
                <a:sym typeface="Roboto Light"/>
              </a:rPr>
              <a:t>Self branding </a:t>
            </a:r>
            <a:endParaRPr>
              <a:solidFill>
                <a:srgbClr val="F3F3F3"/>
              </a:solidFill>
              <a:latin typeface="Roboto Light"/>
              <a:ea typeface="Roboto Light"/>
              <a:cs typeface="Roboto Light"/>
              <a:sym typeface="Roboto Light"/>
            </a:endParaRPr>
          </a:p>
          <a:p>
            <a:pPr indent="0" lvl="0" marL="457200" rtl="0" algn="l">
              <a:spcBef>
                <a:spcPts val="0"/>
              </a:spcBef>
              <a:spcAft>
                <a:spcPts val="0"/>
              </a:spcAft>
              <a:buNone/>
            </a:pPr>
            <a:r>
              <a:t/>
            </a:r>
            <a:endParaRPr>
              <a:solidFill>
                <a:srgbClr val="F3F3F3"/>
              </a:solidFill>
              <a:latin typeface="Roboto Light"/>
              <a:ea typeface="Roboto Light"/>
              <a:cs typeface="Roboto Light"/>
              <a:sym typeface="Roboto Light"/>
            </a:endParaRPr>
          </a:p>
          <a:p>
            <a:pPr indent="-317500" lvl="0" marL="457200" rtl="0" algn="l">
              <a:spcBef>
                <a:spcPts val="0"/>
              </a:spcBef>
              <a:spcAft>
                <a:spcPts val="0"/>
              </a:spcAft>
              <a:buClr>
                <a:srgbClr val="F3F3F3"/>
              </a:buClr>
              <a:buSzPts val="1400"/>
              <a:buFont typeface="Roboto Light"/>
              <a:buChar char="●"/>
            </a:pPr>
            <a:r>
              <a:rPr lang="es">
                <a:solidFill>
                  <a:srgbClr val="F3F3F3"/>
                </a:solidFill>
                <a:latin typeface="Roboto Light"/>
                <a:ea typeface="Roboto Light"/>
                <a:cs typeface="Roboto Light"/>
                <a:sym typeface="Roboto Light"/>
              </a:rPr>
              <a:t>Good Saver </a:t>
            </a:r>
            <a:endParaRPr>
              <a:solidFill>
                <a:srgbClr val="F3F3F3"/>
              </a:solidFill>
              <a:latin typeface="Roboto Light"/>
              <a:ea typeface="Roboto Light"/>
              <a:cs typeface="Roboto Light"/>
              <a:sym typeface="Roboto Light"/>
            </a:endParaRPr>
          </a:p>
          <a:p>
            <a:pPr indent="0" lvl="0" marL="0" rtl="0" algn="l">
              <a:spcBef>
                <a:spcPts val="0"/>
              </a:spcBef>
              <a:spcAft>
                <a:spcPts val="0"/>
              </a:spcAft>
              <a:buNone/>
            </a:pPr>
            <a:r>
              <a:t/>
            </a:r>
            <a:endParaRPr>
              <a:solidFill>
                <a:srgbClr val="F3F3F3"/>
              </a:solidFill>
              <a:latin typeface="Roboto Light"/>
              <a:ea typeface="Roboto Light"/>
              <a:cs typeface="Roboto Light"/>
              <a:sym typeface="Roboto Light"/>
            </a:endParaRPr>
          </a:p>
          <a:p>
            <a:pPr indent="-317500" lvl="0" marL="457200" rtl="0" algn="l">
              <a:spcBef>
                <a:spcPts val="0"/>
              </a:spcBef>
              <a:spcAft>
                <a:spcPts val="0"/>
              </a:spcAft>
              <a:buClr>
                <a:srgbClr val="F3F3F3"/>
              </a:buClr>
              <a:buSzPts val="1400"/>
              <a:buFont typeface="Roboto Light"/>
              <a:buChar char="●"/>
            </a:pPr>
            <a:r>
              <a:rPr lang="es">
                <a:solidFill>
                  <a:srgbClr val="F3F3F3"/>
                </a:solidFill>
                <a:latin typeface="Roboto Light"/>
                <a:ea typeface="Roboto Light"/>
                <a:cs typeface="Roboto Light"/>
                <a:sym typeface="Roboto Light"/>
              </a:rPr>
              <a:t>Well connected</a:t>
            </a:r>
            <a:endParaRPr>
              <a:solidFill>
                <a:srgbClr val="F3F3F3"/>
              </a:solidFill>
              <a:latin typeface="Roboto Light"/>
              <a:ea typeface="Roboto Light"/>
              <a:cs typeface="Roboto Light"/>
              <a:sym typeface="Roboto Light"/>
            </a:endParaRPr>
          </a:p>
          <a:p>
            <a:pPr indent="0" lvl="0" marL="457200" rtl="0" algn="l">
              <a:spcBef>
                <a:spcPts val="0"/>
              </a:spcBef>
              <a:spcAft>
                <a:spcPts val="0"/>
              </a:spcAft>
              <a:buNone/>
            </a:pPr>
            <a:r>
              <a:rPr lang="es">
                <a:solidFill>
                  <a:srgbClr val="F3F3F3"/>
                </a:solidFill>
                <a:latin typeface="Roboto Light"/>
                <a:ea typeface="Roboto Light"/>
                <a:cs typeface="Roboto Light"/>
                <a:sym typeface="Roboto Light"/>
              </a:rPr>
              <a:t> </a:t>
            </a:r>
            <a:endParaRPr>
              <a:solidFill>
                <a:srgbClr val="F3F3F3"/>
              </a:solidFill>
              <a:latin typeface="Roboto Light"/>
              <a:ea typeface="Roboto Light"/>
              <a:cs typeface="Roboto Light"/>
              <a:sym typeface="Roboto Light"/>
            </a:endParaRPr>
          </a:p>
          <a:p>
            <a:pPr indent="-317500" lvl="0" marL="457200" rtl="0" algn="l">
              <a:spcBef>
                <a:spcPts val="0"/>
              </a:spcBef>
              <a:spcAft>
                <a:spcPts val="0"/>
              </a:spcAft>
              <a:buClr>
                <a:srgbClr val="F3F3F3"/>
              </a:buClr>
              <a:buSzPts val="1400"/>
              <a:buFont typeface="Roboto Light"/>
              <a:buChar char="●"/>
            </a:pPr>
            <a:r>
              <a:rPr lang="es">
                <a:solidFill>
                  <a:srgbClr val="F3F3F3"/>
                </a:solidFill>
                <a:latin typeface="Roboto Light"/>
                <a:ea typeface="Roboto Light"/>
                <a:cs typeface="Roboto Light"/>
                <a:sym typeface="Roboto Light"/>
              </a:rPr>
              <a:t>Artistic </a:t>
            </a:r>
            <a:endParaRPr>
              <a:solidFill>
                <a:srgbClr val="F3F3F3"/>
              </a:solidFill>
              <a:latin typeface="Roboto Light"/>
              <a:ea typeface="Roboto Light"/>
              <a:cs typeface="Roboto Light"/>
              <a:sym typeface="Roboto Light"/>
            </a:endParaRPr>
          </a:p>
        </p:txBody>
      </p:sp>
      <p:sp>
        <p:nvSpPr>
          <p:cNvPr id="762" name="Google Shape;762;p44"/>
          <p:cNvSpPr txBox="1"/>
          <p:nvPr/>
        </p:nvSpPr>
        <p:spPr>
          <a:xfrm>
            <a:off x="6862475" y="2134850"/>
            <a:ext cx="1775100" cy="2204400"/>
          </a:xfrm>
          <a:prstGeom prst="rect">
            <a:avLst/>
          </a:prstGeom>
          <a:noFill/>
          <a:ln>
            <a:noFill/>
          </a:ln>
        </p:spPr>
        <p:txBody>
          <a:bodyPr anchorCtr="0" anchor="t" bIns="91425" lIns="91425" spcFirstLastPara="1" rIns="91425" wrap="square" tIns="91425">
            <a:noAutofit/>
          </a:bodyPr>
          <a:lstStyle/>
          <a:p>
            <a:pPr indent="-317500" lvl="0" marL="457200" rtl="0" algn="just">
              <a:spcBef>
                <a:spcPts val="0"/>
              </a:spcBef>
              <a:spcAft>
                <a:spcPts val="0"/>
              </a:spcAft>
              <a:buClr>
                <a:srgbClr val="FFFFFF"/>
              </a:buClr>
              <a:buSzPts val="1400"/>
              <a:buFont typeface="Roboto Light"/>
              <a:buChar char="●"/>
            </a:pPr>
            <a:r>
              <a:rPr lang="es">
                <a:solidFill>
                  <a:srgbClr val="FFFFFF"/>
                </a:solidFill>
                <a:latin typeface="Roboto Light"/>
                <a:ea typeface="Roboto Light"/>
                <a:cs typeface="Roboto Light"/>
                <a:sym typeface="Roboto Light"/>
              </a:rPr>
              <a:t>NY Metropolitan Area</a:t>
            </a:r>
            <a:endParaRPr>
              <a:solidFill>
                <a:srgbClr val="FFFFFF"/>
              </a:solidFill>
              <a:latin typeface="Roboto Light"/>
              <a:ea typeface="Roboto Light"/>
              <a:cs typeface="Roboto Light"/>
              <a:sym typeface="Roboto Light"/>
            </a:endParaRPr>
          </a:p>
          <a:p>
            <a:pPr indent="0" lvl="0" marL="457200" rtl="0" algn="just">
              <a:spcBef>
                <a:spcPts val="0"/>
              </a:spcBef>
              <a:spcAft>
                <a:spcPts val="0"/>
              </a:spcAft>
              <a:buNone/>
            </a:pPr>
            <a:r>
              <a:t/>
            </a:r>
            <a:endParaRPr>
              <a:solidFill>
                <a:srgbClr val="FFFFFF"/>
              </a:solidFill>
              <a:latin typeface="Roboto Light"/>
              <a:ea typeface="Roboto Light"/>
              <a:cs typeface="Roboto Light"/>
              <a:sym typeface="Roboto Light"/>
            </a:endParaRPr>
          </a:p>
          <a:p>
            <a:pPr indent="-317500" lvl="0" marL="457200" rtl="0" algn="just">
              <a:spcBef>
                <a:spcPts val="0"/>
              </a:spcBef>
              <a:spcAft>
                <a:spcPts val="0"/>
              </a:spcAft>
              <a:buClr>
                <a:srgbClr val="FFFFFF"/>
              </a:buClr>
              <a:buSzPts val="1400"/>
              <a:buFont typeface="Roboto Light"/>
              <a:buChar char="●"/>
            </a:pPr>
            <a:r>
              <a:rPr lang="es">
                <a:solidFill>
                  <a:srgbClr val="FFFFFF"/>
                </a:solidFill>
                <a:latin typeface="Roboto Light"/>
                <a:ea typeface="Roboto Light"/>
                <a:cs typeface="Roboto Light"/>
                <a:sym typeface="Roboto Light"/>
              </a:rPr>
              <a:t>Expand throughout North America</a:t>
            </a:r>
            <a:endParaRPr>
              <a:solidFill>
                <a:srgbClr val="FFFFFF"/>
              </a:solidFill>
              <a:latin typeface="Roboto Light"/>
              <a:ea typeface="Roboto Light"/>
              <a:cs typeface="Roboto Light"/>
              <a:sym typeface="Roboto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45"/>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Search Engine </a:t>
            </a:r>
            <a:r>
              <a:rPr lang="es"/>
              <a:t>Optimization</a:t>
            </a:r>
            <a:endParaRPr/>
          </a:p>
        </p:txBody>
      </p:sp>
      <p:sp>
        <p:nvSpPr>
          <p:cNvPr id="768" name="Google Shape;768;p45"/>
          <p:cNvSpPr txBox="1"/>
          <p:nvPr>
            <p:ph idx="3" type="subTitle"/>
          </p:nvPr>
        </p:nvSpPr>
        <p:spPr>
          <a:xfrm>
            <a:off x="597750" y="1388775"/>
            <a:ext cx="5404500" cy="357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 sz="1800"/>
              <a:t>Have optimal UXD for the website </a:t>
            </a:r>
            <a:endParaRPr sz="1800"/>
          </a:p>
          <a:p>
            <a:pPr indent="-342900" lvl="1" marL="1371600" rtl="0" algn="l">
              <a:spcBef>
                <a:spcPts val="0"/>
              </a:spcBef>
              <a:spcAft>
                <a:spcPts val="0"/>
              </a:spcAft>
              <a:buSzPts val="1800"/>
              <a:buChar char="○"/>
            </a:pPr>
            <a:r>
              <a:rPr lang="es" sz="1800"/>
              <a:t>interactive </a:t>
            </a:r>
            <a:endParaRPr sz="1800"/>
          </a:p>
          <a:p>
            <a:pPr indent="-342900" lvl="1" marL="1371600" rtl="0" algn="l">
              <a:spcBef>
                <a:spcPts val="0"/>
              </a:spcBef>
              <a:spcAft>
                <a:spcPts val="0"/>
              </a:spcAft>
              <a:buSzPts val="1800"/>
              <a:buChar char="○"/>
            </a:pPr>
            <a:r>
              <a:rPr lang="es" sz="1800"/>
              <a:t>colorful </a:t>
            </a:r>
            <a:endParaRPr sz="1800"/>
          </a:p>
          <a:p>
            <a:pPr indent="-342900" lvl="1" marL="1371600" rtl="0" algn="l">
              <a:spcBef>
                <a:spcPts val="0"/>
              </a:spcBef>
              <a:spcAft>
                <a:spcPts val="0"/>
              </a:spcAft>
              <a:buSzPts val="1800"/>
              <a:buChar char="○"/>
            </a:pPr>
            <a:r>
              <a:rPr lang="es" sz="1800"/>
              <a:t>easy to navigate </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s" sz="1800"/>
              <a:t>Assure website safety and </a:t>
            </a:r>
            <a:r>
              <a:rPr lang="es" sz="1800"/>
              <a:t>accessibility</a:t>
            </a:r>
            <a:r>
              <a:rPr lang="es" sz="1800"/>
              <a:t> </a:t>
            </a:r>
            <a:endParaRPr sz="1800"/>
          </a:p>
          <a:p>
            <a:pPr indent="-342900" lvl="2" marL="1371600" rtl="0" algn="l">
              <a:spcBef>
                <a:spcPts val="0"/>
              </a:spcBef>
              <a:spcAft>
                <a:spcPts val="0"/>
              </a:spcAft>
              <a:buSzPts val="1800"/>
              <a:buChar char="○"/>
            </a:pPr>
            <a:r>
              <a:rPr lang="es" sz="1800"/>
              <a:t>HTTPS</a:t>
            </a:r>
            <a:endParaRPr sz="1800"/>
          </a:p>
          <a:p>
            <a:pPr indent="-342900" lvl="2" marL="1371600" rtl="0" algn="l">
              <a:spcBef>
                <a:spcPts val="0"/>
              </a:spcBef>
              <a:spcAft>
                <a:spcPts val="0"/>
              </a:spcAft>
              <a:buSzPts val="1800"/>
              <a:buChar char="○"/>
            </a:pPr>
            <a:r>
              <a:rPr lang="es" sz="1800"/>
              <a:t>mobile </a:t>
            </a:r>
            <a:r>
              <a:rPr lang="es" sz="1800"/>
              <a:t>friendly</a:t>
            </a:r>
            <a:r>
              <a:rPr lang="es" sz="1800"/>
              <a:t> </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s" sz="1800"/>
              <a:t>Use Google Analytics to analyze landing pages </a:t>
            </a:r>
            <a:endParaRPr sz="1800"/>
          </a:p>
          <a:p>
            <a:pPr indent="-342900" lvl="2" marL="1371600" rtl="0" algn="l">
              <a:spcBef>
                <a:spcPts val="0"/>
              </a:spcBef>
              <a:spcAft>
                <a:spcPts val="0"/>
              </a:spcAft>
              <a:buSzPts val="1800"/>
              <a:buChar char="○"/>
            </a:pPr>
            <a:r>
              <a:rPr lang="es" sz="1800"/>
              <a:t>analyze keyword searches </a:t>
            </a:r>
            <a:endParaRPr sz="1800"/>
          </a:p>
          <a:p>
            <a:pPr indent="0" lvl="0" marL="457200" rtl="0" algn="ctr">
              <a:spcBef>
                <a:spcPts val="0"/>
              </a:spcBef>
              <a:spcAft>
                <a:spcPts val="0"/>
              </a:spcAft>
              <a:buNone/>
            </a:pPr>
            <a:r>
              <a:t/>
            </a:r>
            <a:endParaRPr sz="1800"/>
          </a:p>
        </p:txBody>
      </p:sp>
      <p:pic>
        <p:nvPicPr>
          <p:cNvPr id="769" name="Google Shape;769;p45"/>
          <p:cNvPicPr preferRelativeResize="0"/>
          <p:nvPr/>
        </p:nvPicPr>
        <p:blipFill>
          <a:blip r:embed="rId3">
            <a:alphaModFix/>
          </a:blip>
          <a:stretch>
            <a:fillRect/>
          </a:stretch>
        </p:blipFill>
        <p:spPr>
          <a:xfrm>
            <a:off x="6468224" y="3200875"/>
            <a:ext cx="2403224" cy="1819549"/>
          </a:xfrm>
          <a:prstGeom prst="rect">
            <a:avLst/>
          </a:prstGeom>
          <a:noFill/>
          <a:ln>
            <a:noFill/>
          </a:ln>
        </p:spPr>
      </p:pic>
      <p:pic>
        <p:nvPicPr>
          <p:cNvPr id="770" name="Google Shape;770;p45"/>
          <p:cNvPicPr preferRelativeResize="0"/>
          <p:nvPr/>
        </p:nvPicPr>
        <p:blipFill>
          <a:blip r:embed="rId4">
            <a:alphaModFix/>
          </a:blip>
          <a:stretch>
            <a:fillRect/>
          </a:stretch>
        </p:blipFill>
        <p:spPr>
          <a:xfrm>
            <a:off x="5584087" y="1424341"/>
            <a:ext cx="3063699" cy="16033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46"/>
          <p:cNvSpPr txBox="1"/>
          <p:nvPr>
            <p:ph type="ctrTitle"/>
          </p:nvPr>
        </p:nvSpPr>
        <p:spPr>
          <a:xfrm>
            <a:off x="468880" y="1251204"/>
            <a:ext cx="8363400" cy="3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b="1" sz="1800">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b="1" lang="es" sz="1800">
                <a:latin typeface="Roboto"/>
                <a:ea typeface="Roboto"/>
                <a:cs typeface="Roboto"/>
                <a:sym typeface="Roboto"/>
              </a:rPr>
              <a:t>Horizontal Acquisition Opportunity</a:t>
            </a:r>
            <a:endParaRPr b="1" sz="1800">
              <a:latin typeface="Roboto"/>
              <a:ea typeface="Roboto"/>
              <a:cs typeface="Roboto"/>
              <a:sym typeface="Roboto"/>
            </a:endParaRPr>
          </a:p>
          <a:p>
            <a:pPr indent="0" lvl="0" marL="0" rtl="0" algn="ctr">
              <a:spcBef>
                <a:spcPts val="0"/>
              </a:spcBef>
              <a:spcAft>
                <a:spcPts val="0"/>
              </a:spcAft>
              <a:buNone/>
            </a:pPr>
            <a:r>
              <a:rPr lang="es" sz="1800">
                <a:solidFill>
                  <a:schemeClr val="lt1"/>
                </a:solidFill>
                <a:latin typeface="Roboto"/>
                <a:ea typeface="Roboto"/>
                <a:cs typeface="Roboto"/>
                <a:sym typeface="Roboto"/>
              </a:rPr>
              <a:t>Looka, an AI-driven design agency and one of our competitors, will add revenue of $2M</a:t>
            </a:r>
            <a:endParaRPr sz="1800">
              <a:solidFill>
                <a:schemeClr val="lt1"/>
              </a:solidFill>
              <a:latin typeface="Roboto"/>
              <a:ea typeface="Roboto"/>
              <a:cs typeface="Roboto"/>
              <a:sym typeface="Roboto"/>
            </a:endParaRPr>
          </a:p>
          <a:p>
            <a:pPr indent="0" lvl="0" marL="0" rtl="0" algn="ctr">
              <a:spcBef>
                <a:spcPts val="0"/>
              </a:spcBef>
              <a:spcAft>
                <a:spcPts val="0"/>
              </a:spcAft>
              <a:buNone/>
            </a:pPr>
            <a:r>
              <a:t/>
            </a:r>
            <a:endParaRPr sz="1800">
              <a:solidFill>
                <a:schemeClr val="lt1"/>
              </a:solidFill>
              <a:latin typeface="Roboto"/>
              <a:ea typeface="Roboto"/>
              <a:cs typeface="Roboto"/>
              <a:sym typeface="Roboto"/>
            </a:endParaRPr>
          </a:p>
          <a:p>
            <a:pPr indent="0" lvl="0" marL="0" rtl="0" algn="ctr">
              <a:spcBef>
                <a:spcPts val="0"/>
              </a:spcBef>
              <a:spcAft>
                <a:spcPts val="0"/>
              </a:spcAft>
              <a:buNone/>
            </a:pPr>
            <a:r>
              <a:t/>
            </a:r>
            <a:endParaRPr sz="1500">
              <a:solidFill>
                <a:schemeClr val="lt1"/>
              </a:solidFill>
              <a:latin typeface="Roboto"/>
              <a:ea typeface="Roboto"/>
              <a:cs typeface="Roboto"/>
              <a:sym typeface="Roboto"/>
            </a:endParaRPr>
          </a:p>
          <a:p>
            <a:pPr indent="0" lvl="0" marL="0" rtl="0" algn="ctr">
              <a:spcBef>
                <a:spcPts val="0"/>
              </a:spcBef>
              <a:spcAft>
                <a:spcPts val="0"/>
              </a:spcAft>
              <a:buNone/>
            </a:pPr>
            <a:r>
              <a:rPr b="1" lang="es" sz="1800">
                <a:latin typeface="Roboto"/>
                <a:ea typeface="Roboto"/>
                <a:cs typeface="Roboto"/>
                <a:sym typeface="Roboto"/>
              </a:rPr>
              <a:t>Vertical Acquisition Opportunity</a:t>
            </a:r>
            <a:endParaRPr b="1" sz="1800">
              <a:latin typeface="Roboto"/>
              <a:ea typeface="Roboto"/>
              <a:cs typeface="Roboto"/>
              <a:sym typeface="Roboto"/>
            </a:endParaRPr>
          </a:p>
          <a:p>
            <a:pPr indent="0" lvl="0" marL="0" rtl="0" algn="ctr">
              <a:spcBef>
                <a:spcPts val="0"/>
              </a:spcBef>
              <a:spcAft>
                <a:spcPts val="0"/>
              </a:spcAft>
              <a:buNone/>
            </a:pPr>
            <a:r>
              <a:rPr lang="es" sz="1800">
                <a:solidFill>
                  <a:srgbClr val="FFFFFF"/>
                </a:solidFill>
                <a:latin typeface="Roboto"/>
                <a:ea typeface="Roboto"/>
                <a:cs typeface="Roboto"/>
                <a:sym typeface="Roboto"/>
              </a:rPr>
              <a:t>Makeable, a boutique design agency and consulting firm, will add revenue of $2.5M</a:t>
            </a:r>
            <a:endParaRPr sz="1800">
              <a:solidFill>
                <a:srgbClr val="FFFFFF"/>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t/>
            </a:r>
            <a:endParaRPr sz="1800">
              <a:solidFill>
                <a:srgbClr val="FFFFFF"/>
              </a:solidFill>
              <a:latin typeface="Roboto"/>
              <a:ea typeface="Roboto"/>
              <a:cs typeface="Roboto"/>
              <a:sym typeface="Roboto"/>
            </a:endParaRPr>
          </a:p>
        </p:txBody>
      </p:sp>
      <p:sp>
        <p:nvSpPr>
          <p:cNvPr id="776" name="Google Shape;776;p46"/>
          <p:cNvSpPr txBox="1"/>
          <p:nvPr>
            <p:ph idx="4" type="ctrTitle"/>
          </p:nvPr>
        </p:nvSpPr>
        <p:spPr>
          <a:xfrm>
            <a:off x="998325" y="644550"/>
            <a:ext cx="7833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HORIZONTAL/VERTICAL ACQUISITIONS</a:t>
            </a:r>
            <a:endParaRPr/>
          </a:p>
        </p:txBody>
      </p:sp>
      <p:grpSp>
        <p:nvGrpSpPr>
          <p:cNvPr id="777" name="Google Shape;777;p46"/>
          <p:cNvGrpSpPr/>
          <p:nvPr/>
        </p:nvGrpSpPr>
        <p:grpSpPr>
          <a:xfrm>
            <a:off x="7691932" y="4083522"/>
            <a:ext cx="1175051" cy="647023"/>
            <a:chOff x="4309875" y="2078355"/>
            <a:chExt cx="1489670" cy="876013"/>
          </a:xfrm>
        </p:grpSpPr>
        <p:sp>
          <p:nvSpPr>
            <p:cNvPr id="778" name="Google Shape;778;p46"/>
            <p:cNvSpPr/>
            <p:nvPr/>
          </p:nvSpPr>
          <p:spPr>
            <a:xfrm>
              <a:off x="4779305" y="2352108"/>
              <a:ext cx="515936" cy="601520"/>
            </a:xfrm>
            <a:custGeom>
              <a:rect b="b" l="l" r="r" t="t"/>
              <a:pathLst>
                <a:path extrusionOk="0" h="140542" w="99746">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6"/>
            <p:cNvSpPr/>
            <p:nvPr/>
          </p:nvSpPr>
          <p:spPr>
            <a:xfrm>
              <a:off x="4309875" y="2078355"/>
              <a:ext cx="1489670" cy="876013"/>
            </a:xfrm>
            <a:custGeom>
              <a:rect b="b" l="l" r="r" t="t"/>
              <a:pathLst>
                <a:path extrusionOk="0" h="204676" w="287998">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6"/>
            <p:cNvSpPr/>
            <p:nvPr/>
          </p:nvSpPr>
          <p:spPr>
            <a:xfrm>
              <a:off x="4788248" y="2752378"/>
              <a:ext cx="150225" cy="201250"/>
            </a:xfrm>
            <a:custGeom>
              <a:rect b="b" l="l" r="r" t="t"/>
              <a:pathLst>
                <a:path extrusionOk="0" h="47021" w="29043">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6"/>
            <p:cNvSpPr/>
            <p:nvPr/>
          </p:nvSpPr>
          <p:spPr>
            <a:xfrm>
              <a:off x="5115512" y="2795289"/>
              <a:ext cx="168996" cy="156858"/>
            </a:xfrm>
            <a:custGeom>
              <a:rect b="b" l="l" r="r" t="t"/>
              <a:pathLst>
                <a:path extrusionOk="0" h="36649" w="32672">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2" name="Google Shape;782;p46"/>
          <p:cNvSpPr txBox="1"/>
          <p:nvPr>
            <p:ph idx="4" type="ctrTitle"/>
          </p:nvPr>
        </p:nvSpPr>
        <p:spPr>
          <a:xfrm>
            <a:off x="7454325" y="4730100"/>
            <a:ext cx="1652100" cy="377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s" sz="2400">
                <a:solidFill>
                  <a:schemeClr val="accent1"/>
                </a:solidFill>
                <a:latin typeface="Impact"/>
                <a:ea typeface="Impact"/>
                <a:cs typeface="Impact"/>
                <a:sym typeface="Impact"/>
              </a:rPr>
              <a:t>DeepDesign</a:t>
            </a:r>
            <a:endParaRPr sz="2400">
              <a:solidFill>
                <a:schemeClr val="accent1"/>
              </a:solidFill>
              <a:latin typeface="Impact"/>
              <a:ea typeface="Impact"/>
              <a:cs typeface="Impact"/>
              <a:sym typeface="Impac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47"/>
          <p:cNvSpPr txBox="1"/>
          <p:nvPr>
            <p:ph type="ctrTitle"/>
          </p:nvPr>
        </p:nvSpPr>
        <p:spPr>
          <a:xfrm>
            <a:off x="4974250" y="2205225"/>
            <a:ext cx="3973200" cy="8511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2900" u="sng">
                <a:solidFill>
                  <a:schemeClr val="hlink"/>
                </a:solidFill>
                <a:latin typeface="Roboto"/>
                <a:ea typeface="Roboto"/>
                <a:cs typeface="Roboto"/>
                <a:sym typeface="Roboto"/>
                <a:hlinkClick r:id="rId3"/>
              </a:rPr>
              <a:t>Click Here</a:t>
            </a:r>
            <a:r>
              <a:rPr b="1" lang="es" sz="2900">
                <a:solidFill>
                  <a:srgbClr val="FFFFFF"/>
                </a:solidFill>
                <a:latin typeface="Roboto"/>
                <a:ea typeface="Roboto"/>
                <a:cs typeface="Roboto"/>
                <a:sym typeface="Roboto"/>
              </a:rPr>
              <a:t> </a:t>
            </a:r>
            <a:endParaRPr b="1" sz="2900">
              <a:solidFill>
                <a:srgbClr val="FFFFFF"/>
              </a:solidFill>
              <a:latin typeface="Roboto"/>
              <a:ea typeface="Roboto"/>
              <a:cs typeface="Roboto"/>
              <a:sym typeface="Roboto"/>
            </a:endParaRPr>
          </a:p>
          <a:p>
            <a:pPr indent="0" lvl="0" marL="0" rtl="0" algn="ctr">
              <a:lnSpc>
                <a:spcPct val="115000"/>
              </a:lnSpc>
              <a:spcBef>
                <a:spcPts val="0"/>
              </a:spcBef>
              <a:spcAft>
                <a:spcPts val="0"/>
              </a:spcAft>
              <a:buClr>
                <a:schemeClr val="dk1"/>
              </a:buClr>
              <a:buSzPts val="1100"/>
              <a:buFont typeface="Arial"/>
              <a:buNone/>
            </a:pPr>
            <a:r>
              <a:rPr lang="es" sz="1300">
                <a:solidFill>
                  <a:schemeClr val="lt1"/>
                </a:solidFill>
                <a:latin typeface="Roboto Light"/>
                <a:ea typeface="Roboto Light"/>
                <a:cs typeface="Roboto Light"/>
                <a:sym typeface="Roboto Light"/>
              </a:rPr>
              <a:t>https://deepdesigninfo21.wixsite.com/deepdesign</a:t>
            </a:r>
            <a:endParaRPr b="1" sz="1000">
              <a:solidFill>
                <a:srgbClr val="FFFFFF"/>
              </a:solidFill>
              <a:latin typeface="Roboto"/>
              <a:ea typeface="Roboto"/>
              <a:cs typeface="Roboto"/>
              <a:sym typeface="Roboto"/>
            </a:endParaRPr>
          </a:p>
        </p:txBody>
      </p:sp>
      <p:sp>
        <p:nvSpPr>
          <p:cNvPr id="788" name="Google Shape;788;p47"/>
          <p:cNvSpPr txBox="1"/>
          <p:nvPr>
            <p:ph idx="4" type="ctrTitle"/>
          </p:nvPr>
        </p:nvSpPr>
        <p:spPr>
          <a:xfrm>
            <a:off x="973525" y="454100"/>
            <a:ext cx="25767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WEBSITE</a:t>
            </a:r>
            <a:endParaRPr/>
          </a:p>
        </p:txBody>
      </p:sp>
      <p:grpSp>
        <p:nvGrpSpPr>
          <p:cNvPr id="789" name="Google Shape;789;p47"/>
          <p:cNvGrpSpPr/>
          <p:nvPr/>
        </p:nvGrpSpPr>
        <p:grpSpPr>
          <a:xfrm>
            <a:off x="7691932" y="4083522"/>
            <a:ext cx="1175051" cy="647023"/>
            <a:chOff x="4309875" y="2078355"/>
            <a:chExt cx="1489670" cy="876013"/>
          </a:xfrm>
        </p:grpSpPr>
        <p:sp>
          <p:nvSpPr>
            <p:cNvPr id="790" name="Google Shape;790;p47"/>
            <p:cNvSpPr/>
            <p:nvPr/>
          </p:nvSpPr>
          <p:spPr>
            <a:xfrm>
              <a:off x="4779305" y="2352108"/>
              <a:ext cx="515936" cy="601520"/>
            </a:xfrm>
            <a:custGeom>
              <a:rect b="b" l="l" r="r" t="t"/>
              <a:pathLst>
                <a:path extrusionOk="0" h="140542" w="99746">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7"/>
            <p:cNvSpPr/>
            <p:nvPr/>
          </p:nvSpPr>
          <p:spPr>
            <a:xfrm>
              <a:off x="4309875" y="2078355"/>
              <a:ext cx="1489670" cy="876013"/>
            </a:xfrm>
            <a:custGeom>
              <a:rect b="b" l="l" r="r" t="t"/>
              <a:pathLst>
                <a:path extrusionOk="0" h="204676" w="287998">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7"/>
            <p:cNvSpPr/>
            <p:nvPr/>
          </p:nvSpPr>
          <p:spPr>
            <a:xfrm>
              <a:off x="4788248" y="2752378"/>
              <a:ext cx="150225" cy="201250"/>
            </a:xfrm>
            <a:custGeom>
              <a:rect b="b" l="l" r="r" t="t"/>
              <a:pathLst>
                <a:path extrusionOk="0" h="47021" w="29043">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7"/>
            <p:cNvSpPr/>
            <p:nvPr/>
          </p:nvSpPr>
          <p:spPr>
            <a:xfrm>
              <a:off x="5115512" y="2795289"/>
              <a:ext cx="168996" cy="156858"/>
            </a:xfrm>
            <a:custGeom>
              <a:rect b="b" l="l" r="r" t="t"/>
              <a:pathLst>
                <a:path extrusionOk="0" h="36649" w="32672">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4" name="Google Shape;794;p47"/>
          <p:cNvSpPr txBox="1"/>
          <p:nvPr>
            <p:ph idx="4" type="ctrTitle"/>
          </p:nvPr>
        </p:nvSpPr>
        <p:spPr>
          <a:xfrm>
            <a:off x="7454325" y="4730100"/>
            <a:ext cx="1652100" cy="377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s" sz="2400">
                <a:solidFill>
                  <a:schemeClr val="accent1"/>
                </a:solidFill>
                <a:latin typeface="Impact"/>
                <a:ea typeface="Impact"/>
                <a:cs typeface="Impact"/>
                <a:sym typeface="Impact"/>
              </a:rPr>
              <a:t>DeepDesign</a:t>
            </a:r>
            <a:endParaRPr sz="2400">
              <a:solidFill>
                <a:schemeClr val="accent1"/>
              </a:solidFill>
              <a:latin typeface="Impact"/>
              <a:ea typeface="Impact"/>
              <a:cs typeface="Impact"/>
              <a:sym typeface="Impact"/>
            </a:endParaRPr>
          </a:p>
        </p:txBody>
      </p:sp>
      <p:pic>
        <p:nvPicPr>
          <p:cNvPr id="795" name="Google Shape;795;p47"/>
          <p:cNvPicPr preferRelativeResize="0"/>
          <p:nvPr/>
        </p:nvPicPr>
        <p:blipFill>
          <a:blip r:embed="rId4">
            <a:alphaModFix/>
          </a:blip>
          <a:stretch>
            <a:fillRect/>
          </a:stretch>
        </p:blipFill>
        <p:spPr>
          <a:xfrm>
            <a:off x="429600" y="1185575"/>
            <a:ext cx="4278875" cy="30521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48"/>
          <p:cNvSpPr txBox="1"/>
          <p:nvPr>
            <p:ph type="ctrTitle"/>
          </p:nvPr>
        </p:nvSpPr>
        <p:spPr>
          <a:xfrm>
            <a:off x="390300" y="852899"/>
            <a:ext cx="8363400" cy="3877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800">
                <a:solidFill>
                  <a:srgbClr val="FFB215"/>
                </a:solidFill>
                <a:latin typeface="Roboto"/>
                <a:ea typeface="Roboto"/>
                <a:cs typeface="Roboto"/>
                <a:sym typeface="Roboto"/>
              </a:rPr>
              <a:t>DeepDesign </a:t>
            </a:r>
            <a:r>
              <a:rPr lang="es" sz="1800">
                <a:solidFill>
                  <a:schemeClr val="lt1"/>
                </a:solidFill>
                <a:latin typeface="Roboto Light"/>
                <a:ea typeface="Roboto Light"/>
                <a:cs typeface="Roboto Light"/>
                <a:sym typeface="Roboto Light"/>
              </a:rPr>
              <a:t>- based in the NYC metro area </a:t>
            </a:r>
            <a:endParaRPr sz="1800">
              <a:solidFill>
                <a:schemeClr val="lt1"/>
              </a:solidFill>
              <a:latin typeface="Roboto Light"/>
              <a:ea typeface="Roboto Light"/>
              <a:cs typeface="Roboto Light"/>
              <a:sym typeface="Roboto Light"/>
            </a:endParaRPr>
          </a:p>
          <a:p>
            <a:pPr indent="-342900" lvl="1" marL="914400" rtl="0" algn="l">
              <a:lnSpc>
                <a:spcPct val="115000"/>
              </a:lnSpc>
              <a:spcBef>
                <a:spcPts val="0"/>
              </a:spcBef>
              <a:spcAft>
                <a:spcPts val="0"/>
              </a:spcAft>
              <a:buClr>
                <a:schemeClr val="lt1"/>
              </a:buClr>
              <a:buSzPts val="1800"/>
              <a:buFont typeface="Roboto Light"/>
              <a:buChar char="○"/>
            </a:pPr>
            <a:r>
              <a:rPr lang="es" sz="1800">
                <a:solidFill>
                  <a:schemeClr val="lt1"/>
                </a:solidFill>
                <a:latin typeface="Roboto Light"/>
                <a:ea typeface="Roboto Light"/>
                <a:cs typeface="Roboto Light"/>
                <a:sym typeface="Roboto Light"/>
              </a:rPr>
              <a:t>5+ years of experience utilizing Artificial Intelligence to help startups build their visual identity and brand for a fraction of the cost of big firms.</a:t>
            </a:r>
            <a:endParaRPr sz="1800">
              <a:solidFill>
                <a:schemeClr val="lt1"/>
              </a:solidFill>
              <a:latin typeface="Roboto Light"/>
              <a:ea typeface="Roboto Light"/>
              <a:cs typeface="Roboto Light"/>
              <a:sym typeface="Roboto Light"/>
            </a:endParaRPr>
          </a:p>
          <a:p>
            <a:pPr indent="-342900" lvl="1" marL="914400" rtl="0" algn="l">
              <a:lnSpc>
                <a:spcPct val="115000"/>
              </a:lnSpc>
              <a:spcBef>
                <a:spcPts val="0"/>
              </a:spcBef>
              <a:spcAft>
                <a:spcPts val="0"/>
              </a:spcAft>
              <a:buClr>
                <a:schemeClr val="lt1"/>
              </a:buClr>
              <a:buSzPts val="1800"/>
              <a:buFont typeface="Roboto Light"/>
              <a:buChar char="○"/>
            </a:pPr>
            <a:r>
              <a:rPr lang="es" sz="1800">
                <a:solidFill>
                  <a:schemeClr val="lt1"/>
                </a:solidFill>
                <a:latin typeface="Roboto Light"/>
                <a:ea typeface="Roboto Light"/>
                <a:cs typeface="Roboto Light"/>
                <a:sym typeface="Roboto Light"/>
              </a:rPr>
              <a:t>Patent Pending Technology</a:t>
            </a:r>
            <a:endParaRPr sz="1800">
              <a:solidFill>
                <a:schemeClr val="lt1"/>
              </a:solidFill>
              <a:latin typeface="Roboto Light"/>
              <a:ea typeface="Roboto Light"/>
              <a:cs typeface="Roboto Light"/>
              <a:sym typeface="Roboto Light"/>
            </a:endParaRPr>
          </a:p>
          <a:p>
            <a:pPr indent="-342900" lvl="1" marL="914400" rtl="0" algn="l">
              <a:lnSpc>
                <a:spcPct val="115000"/>
              </a:lnSpc>
              <a:spcBef>
                <a:spcPts val="0"/>
              </a:spcBef>
              <a:spcAft>
                <a:spcPts val="0"/>
              </a:spcAft>
              <a:buClr>
                <a:schemeClr val="lt1"/>
              </a:buClr>
              <a:buSzPts val="1800"/>
              <a:buFont typeface="Roboto Light"/>
              <a:buChar char="○"/>
            </a:pPr>
            <a:r>
              <a:rPr lang="es" sz="1800">
                <a:solidFill>
                  <a:schemeClr val="lt1"/>
                </a:solidFill>
                <a:latin typeface="Roboto Light"/>
                <a:ea typeface="Roboto Light"/>
                <a:cs typeface="Roboto Light"/>
                <a:sym typeface="Roboto Light"/>
              </a:rPr>
              <a:t>20K+ loyal customers</a:t>
            </a:r>
            <a:endParaRPr sz="1800">
              <a:solidFill>
                <a:schemeClr val="lt1"/>
              </a:solidFill>
              <a:latin typeface="Roboto Light"/>
              <a:ea typeface="Roboto Light"/>
              <a:cs typeface="Roboto Light"/>
              <a:sym typeface="Roboto Light"/>
            </a:endParaRPr>
          </a:p>
          <a:p>
            <a:pPr indent="-342900" lvl="1" marL="914400" rtl="0" algn="l">
              <a:lnSpc>
                <a:spcPct val="115000"/>
              </a:lnSpc>
              <a:spcBef>
                <a:spcPts val="0"/>
              </a:spcBef>
              <a:spcAft>
                <a:spcPts val="0"/>
              </a:spcAft>
              <a:buClr>
                <a:schemeClr val="lt1"/>
              </a:buClr>
              <a:buSzPts val="1800"/>
              <a:buFont typeface="Roboto Light"/>
              <a:buChar char="○"/>
            </a:pPr>
            <a:r>
              <a:rPr lang="es" sz="1800">
                <a:solidFill>
                  <a:schemeClr val="lt1"/>
                </a:solidFill>
                <a:latin typeface="Roboto Light"/>
                <a:ea typeface="Roboto Light"/>
                <a:cs typeface="Roboto Light"/>
                <a:sym typeface="Roboto Light"/>
              </a:rPr>
              <a:t>3M+ revenue in 2025</a:t>
            </a:r>
            <a:endParaRPr sz="1800">
              <a:solidFill>
                <a:schemeClr val="lt1"/>
              </a:solidFill>
              <a:latin typeface="Roboto Light"/>
              <a:ea typeface="Roboto Light"/>
              <a:cs typeface="Roboto Light"/>
              <a:sym typeface="Roboto Light"/>
            </a:endParaRPr>
          </a:p>
          <a:p>
            <a:pPr indent="-342900" lvl="1" marL="914400" rtl="0" algn="l">
              <a:lnSpc>
                <a:spcPct val="115000"/>
              </a:lnSpc>
              <a:spcBef>
                <a:spcPts val="0"/>
              </a:spcBef>
              <a:spcAft>
                <a:spcPts val="0"/>
              </a:spcAft>
              <a:buClr>
                <a:schemeClr val="lt1"/>
              </a:buClr>
              <a:buSzPts val="1800"/>
              <a:buFont typeface="Roboto Light"/>
              <a:buChar char="○"/>
            </a:pPr>
            <a:r>
              <a:rPr lang="es" sz="1800">
                <a:solidFill>
                  <a:schemeClr val="lt1"/>
                </a:solidFill>
                <a:latin typeface="Roboto Light"/>
                <a:ea typeface="Roboto Light"/>
                <a:cs typeface="Roboto Light"/>
                <a:sym typeface="Roboto Light"/>
              </a:rPr>
              <a:t>Diverse management with backgrounds in Analytics, Marketing and Design</a:t>
            </a:r>
            <a:endParaRPr sz="1800">
              <a:solidFill>
                <a:schemeClr val="lt1"/>
              </a:solidFill>
              <a:latin typeface="Roboto Light"/>
              <a:ea typeface="Roboto Light"/>
              <a:cs typeface="Roboto Light"/>
              <a:sym typeface="Roboto Light"/>
            </a:endParaRPr>
          </a:p>
          <a:p>
            <a:pPr indent="0" lvl="0" marL="0" rtl="0" algn="l">
              <a:lnSpc>
                <a:spcPct val="115000"/>
              </a:lnSpc>
              <a:spcBef>
                <a:spcPts val="0"/>
              </a:spcBef>
              <a:spcAft>
                <a:spcPts val="0"/>
              </a:spcAft>
              <a:buNone/>
            </a:pPr>
            <a:r>
              <a:rPr lang="es" sz="1800" u="sng">
                <a:solidFill>
                  <a:schemeClr val="lt1"/>
                </a:solidFill>
                <a:latin typeface="Roboto Light"/>
                <a:ea typeface="Roboto Light"/>
                <a:cs typeface="Roboto Light"/>
                <a:sym typeface="Roboto Light"/>
              </a:rPr>
              <a:t>Asking</a:t>
            </a:r>
            <a:r>
              <a:rPr b="1" lang="es" sz="1800">
                <a:solidFill>
                  <a:schemeClr val="lt1"/>
                </a:solidFill>
                <a:latin typeface="Roboto"/>
                <a:ea typeface="Roboto"/>
                <a:cs typeface="Roboto"/>
                <a:sym typeface="Roboto"/>
              </a:rPr>
              <a:t>:</a:t>
            </a:r>
            <a:r>
              <a:rPr lang="es" sz="1800">
                <a:solidFill>
                  <a:schemeClr val="lt1"/>
                </a:solidFill>
                <a:latin typeface="Roboto Light"/>
                <a:ea typeface="Roboto Light"/>
                <a:cs typeface="Roboto Light"/>
                <a:sym typeface="Roboto Light"/>
              </a:rPr>
              <a:t> $17,000,000</a:t>
            </a:r>
            <a:endParaRPr sz="1800">
              <a:solidFill>
                <a:schemeClr val="lt1"/>
              </a:solidFill>
              <a:latin typeface="Roboto Light"/>
              <a:ea typeface="Roboto Light"/>
              <a:cs typeface="Roboto Light"/>
              <a:sym typeface="Roboto Light"/>
            </a:endParaRPr>
          </a:p>
          <a:p>
            <a:pPr indent="0" lvl="0" marL="0" rtl="0" algn="l">
              <a:lnSpc>
                <a:spcPct val="115000"/>
              </a:lnSpc>
              <a:spcBef>
                <a:spcPts val="0"/>
              </a:spcBef>
              <a:spcAft>
                <a:spcPts val="0"/>
              </a:spcAft>
              <a:buNone/>
            </a:pPr>
            <a:r>
              <a:rPr lang="es" sz="1800" u="sng">
                <a:solidFill>
                  <a:schemeClr val="lt1"/>
                </a:solidFill>
                <a:latin typeface="Roboto Light"/>
                <a:ea typeface="Roboto Light"/>
                <a:cs typeface="Roboto Light"/>
                <a:sym typeface="Roboto Light"/>
              </a:rPr>
              <a:t>Competition</a:t>
            </a:r>
            <a:r>
              <a:rPr b="1" lang="es" sz="1800">
                <a:solidFill>
                  <a:schemeClr val="lt1"/>
                </a:solidFill>
                <a:latin typeface="Roboto"/>
                <a:ea typeface="Roboto"/>
                <a:cs typeface="Roboto"/>
                <a:sym typeface="Roboto"/>
              </a:rPr>
              <a:t>:</a:t>
            </a:r>
            <a:r>
              <a:rPr lang="es" sz="1800">
                <a:solidFill>
                  <a:schemeClr val="lt1"/>
                </a:solidFill>
                <a:latin typeface="Roboto Light"/>
                <a:ea typeface="Roboto Light"/>
                <a:cs typeface="Roboto Light"/>
                <a:sym typeface="Roboto Light"/>
              </a:rPr>
              <a:t> No other company uses our patent pending technology to create new never-before-seen logos with StyleGAN</a:t>
            </a:r>
            <a:endParaRPr sz="1800">
              <a:solidFill>
                <a:schemeClr val="lt1"/>
              </a:solidFill>
              <a:latin typeface="Roboto Light"/>
              <a:ea typeface="Roboto Light"/>
              <a:cs typeface="Roboto Light"/>
              <a:sym typeface="Roboto Light"/>
            </a:endParaRPr>
          </a:p>
          <a:p>
            <a:pPr indent="0" lvl="0" marL="0" rtl="0" algn="l">
              <a:lnSpc>
                <a:spcPct val="115000"/>
              </a:lnSpc>
              <a:spcBef>
                <a:spcPts val="0"/>
              </a:spcBef>
              <a:spcAft>
                <a:spcPts val="0"/>
              </a:spcAft>
              <a:buNone/>
            </a:pPr>
            <a:r>
              <a:rPr lang="es" sz="1800" u="sng">
                <a:solidFill>
                  <a:schemeClr val="lt1"/>
                </a:solidFill>
                <a:latin typeface="Roboto Light"/>
                <a:ea typeface="Roboto Light"/>
                <a:cs typeface="Roboto Light"/>
                <a:sym typeface="Roboto Light"/>
              </a:rPr>
              <a:t>Employees</a:t>
            </a:r>
            <a:r>
              <a:rPr b="1" lang="es" sz="1800">
                <a:solidFill>
                  <a:schemeClr val="lt1"/>
                </a:solidFill>
                <a:latin typeface="Roboto"/>
                <a:ea typeface="Roboto"/>
                <a:cs typeface="Roboto"/>
                <a:sym typeface="Roboto"/>
              </a:rPr>
              <a:t>: </a:t>
            </a:r>
            <a:r>
              <a:rPr lang="es" sz="1800">
                <a:solidFill>
                  <a:schemeClr val="lt1"/>
                </a:solidFill>
                <a:latin typeface="Roboto Light"/>
                <a:ea typeface="Roboto Light"/>
                <a:cs typeface="Roboto Light"/>
                <a:sym typeface="Roboto Light"/>
              </a:rPr>
              <a:t>4 senior level associates, 5 consultant/managers </a:t>
            </a:r>
            <a:endParaRPr sz="1800">
              <a:solidFill>
                <a:schemeClr val="lt1"/>
              </a:solidFill>
              <a:latin typeface="Roboto Light"/>
              <a:ea typeface="Roboto Light"/>
              <a:cs typeface="Roboto Light"/>
              <a:sym typeface="Roboto Light"/>
            </a:endParaRPr>
          </a:p>
        </p:txBody>
      </p:sp>
      <p:sp>
        <p:nvSpPr>
          <p:cNvPr id="801" name="Google Shape;801;p48"/>
          <p:cNvSpPr txBox="1"/>
          <p:nvPr>
            <p:ph idx="4" type="ctrTitle"/>
          </p:nvPr>
        </p:nvSpPr>
        <p:spPr>
          <a:xfrm>
            <a:off x="820425" y="293900"/>
            <a:ext cx="7833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BIZ-BUY-SELL</a:t>
            </a:r>
            <a:endParaRPr/>
          </a:p>
        </p:txBody>
      </p:sp>
      <p:sp>
        <p:nvSpPr>
          <p:cNvPr id="802" name="Google Shape;802;p48"/>
          <p:cNvSpPr txBox="1"/>
          <p:nvPr>
            <p:ph idx="4" type="ctrTitle"/>
          </p:nvPr>
        </p:nvSpPr>
        <p:spPr>
          <a:xfrm>
            <a:off x="7454325" y="4730100"/>
            <a:ext cx="1652100" cy="377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s" sz="2400">
                <a:solidFill>
                  <a:schemeClr val="accent1"/>
                </a:solidFill>
                <a:latin typeface="Impact"/>
                <a:ea typeface="Impact"/>
                <a:cs typeface="Impact"/>
                <a:sym typeface="Impact"/>
              </a:rPr>
              <a:t>DeepDesign</a:t>
            </a:r>
            <a:endParaRPr sz="2400">
              <a:solidFill>
                <a:schemeClr val="accent1"/>
              </a:solidFill>
              <a:latin typeface="Impact"/>
              <a:ea typeface="Impact"/>
              <a:cs typeface="Impact"/>
              <a:sym typeface="Impact"/>
            </a:endParaRPr>
          </a:p>
        </p:txBody>
      </p:sp>
      <p:grpSp>
        <p:nvGrpSpPr>
          <p:cNvPr id="803" name="Google Shape;803;p48"/>
          <p:cNvGrpSpPr/>
          <p:nvPr/>
        </p:nvGrpSpPr>
        <p:grpSpPr>
          <a:xfrm>
            <a:off x="7657182" y="4041872"/>
            <a:ext cx="1175051" cy="647023"/>
            <a:chOff x="4309875" y="2078355"/>
            <a:chExt cx="1489670" cy="876013"/>
          </a:xfrm>
        </p:grpSpPr>
        <p:sp>
          <p:nvSpPr>
            <p:cNvPr id="804" name="Google Shape;804;p48"/>
            <p:cNvSpPr/>
            <p:nvPr/>
          </p:nvSpPr>
          <p:spPr>
            <a:xfrm>
              <a:off x="4779305" y="2352108"/>
              <a:ext cx="515936" cy="601520"/>
            </a:xfrm>
            <a:custGeom>
              <a:rect b="b" l="l" r="r" t="t"/>
              <a:pathLst>
                <a:path extrusionOk="0" h="140542" w="99746">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8"/>
            <p:cNvSpPr/>
            <p:nvPr/>
          </p:nvSpPr>
          <p:spPr>
            <a:xfrm>
              <a:off x="4309875" y="2078355"/>
              <a:ext cx="1489670" cy="876013"/>
            </a:xfrm>
            <a:custGeom>
              <a:rect b="b" l="l" r="r" t="t"/>
              <a:pathLst>
                <a:path extrusionOk="0" h="204676" w="287998">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8"/>
            <p:cNvSpPr/>
            <p:nvPr/>
          </p:nvSpPr>
          <p:spPr>
            <a:xfrm>
              <a:off x="4788248" y="2752378"/>
              <a:ext cx="150225" cy="201250"/>
            </a:xfrm>
            <a:custGeom>
              <a:rect b="b" l="l" r="r" t="t"/>
              <a:pathLst>
                <a:path extrusionOk="0" h="47021" w="29043">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8"/>
            <p:cNvSpPr/>
            <p:nvPr/>
          </p:nvSpPr>
          <p:spPr>
            <a:xfrm>
              <a:off x="5115512" y="2795289"/>
              <a:ext cx="168996" cy="156858"/>
            </a:xfrm>
            <a:custGeom>
              <a:rect b="b" l="l" r="r" t="t"/>
              <a:pathLst>
                <a:path extrusionOk="0" h="36649" w="32672">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 name="Google Shape;808;p48"/>
          <p:cNvGrpSpPr/>
          <p:nvPr/>
        </p:nvGrpSpPr>
        <p:grpSpPr>
          <a:xfrm>
            <a:off x="314215" y="684798"/>
            <a:ext cx="454647" cy="281813"/>
            <a:chOff x="4309875" y="2078355"/>
            <a:chExt cx="1489670" cy="876013"/>
          </a:xfrm>
        </p:grpSpPr>
        <p:sp>
          <p:nvSpPr>
            <p:cNvPr id="809" name="Google Shape;809;p48"/>
            <p:cNvSpPr/>
            <p:nvPr/>
          </p:nvSpPr>
          <p:spPr>
            <a:xfrm>
              <a:off x="4779305" y="2352108"/>
              <a:ext cx="515936" cy="601520"/>
            </a:xfrm>
            <a:custGeom>
              <a:rect b="b" l="l" r="r" t="t"/>
              <a:pathLst>
                <a:path extrusionOk="0" h="140542" w="99746">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0" name="Google Shape;810;p48"/>
            <p:cNvSpPr/>
            <p:nvPr/>
          </p:nvSpPr>
          <p:spPr>
            <a:xfrm>
              <a:off x="4309875" y="2078355"/>
              <a:ext cx="1489670" cy="876013"/>
            </a:xfrm>
            <a:custGeom>
              <a:rect b="b" l="l" r="r" t="t"/>
              <a:pathLst>
                <a:path extrusionOk="0" h="204676" w="287998">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1" name="Google Shape;811;p48"/>
            <p:cNvSpPr/>
            <p:nvPr/>
          </p:nvSpPr>
          <p:spPr>
            <a:xfrm>
              <a:off x="4788248" y="2752378"/>
              <a:ext cx="150225" cy="201250"/>
            </a:xfrm>
            <a:custGeom>
              <a:rect b="b" l="l" r="r" t="t"/>
              <a:pathLst>
                <a:path extrusionOk="0" h="47021" w="29043">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2" name="Google Shape;812;p48"/>
            <p:cNvSpPr/>
            <p:nvPr/>
          </p:nvSpPr>
          <p:spPr>
            <a:xfrm>
              <a:off x="5115512" y="2795289"/>
              <a:ext cx="168996" cy="156858"/>
            </a:xfrm>
            <a:custGeom>
              <a:rect b="b" l="l" r="r" t="t"/>
              <a:pathLst>
                <a:path extrusionOk="0" h="36649" w="32672">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2"/>
          <p:cNvSpPr txBox="1"/>
          <p:nvPr>
            <p:ph idx="4" type="ctrTitle"/>
          </p:nvPr>
        </p:nvSpPr>
        <p:spPr>
          <a:xfrm>
            <a:off x="998325" y="644550"/>
            <a:ext cx="7833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PROBLEM</a:t>
            </a:r>
            <a:endParaRPr sz="3000"/>
          </a:p>
        </p:txBody>
      </p:sp>
      <p:sp>
        <p:nvSpPr>
          <p:cNvPr id="248" name="Google Shape;248;p22"/>
          <p:cNvSpPr txBox="1"/>
          <p:nvPr>
            <p:ph idx="4294967295" type="body"/>
          </p:nvPr>
        </p:nvSpPr>
        <p:spPr>
          <a:xfrm>
            <a:off x="311700" y="13875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Creating a logo and visual identity are integral to a </a:t>
            </a:r>
            <a:r>
              <a:rPr lang="es"/>
              <a:t>company</a:t>
            </a:r>
            <a:r>
              <a:rPr lang="es"/>
              <a:t>’s brand and connection to their customers and investors. However, creating a good logo can cost thousands of dollars which a lot of startups can’t afford. </a:t>
            </a:r>
            <a:endParaRPr/>
          </a:p>
          <a:p>
            <a:pPr indent="0" lvl="0" marL="0" rtl="0" algn="l">
              <a:spcBef>
                <a:spcPts val="1600"/>
              </a:spcBef>
              <a:spcAft>
                <a:spcPts val="0"/>
              </a:spcAft>
              <a:buClr>
                <a:schemeClr val="dk1"/>
              </a:buClr>
              <a:buSzPts val="1100"/>
              <a:buFont typeface="Arial"/>
              <a:buNone/>
            </a:pPr>
            <a:r>
              <a:rPr lang="es"/>
              <a:t>Branding and marketing costs can reach into the tens of thousands, if not hundreds of thousands. These essentials have traditionally been reserved for exclusive design firms with expensive fees.   </a:t>
            </a:r>
            <a:endParaRPr/>
          </a:p>
          <a:p>
            <a:pPr indent="0" lvl="0" marL="0" rtl="0" algn="l">
              <a:spcBef>
                <a:spcPts val="1600"/>
              </a:spcBef>
              <a:spcAft>
                <a:spcPts val="1600"/>
              </a:spcAft>
              <a:buNone/>
            </a:pPr>
            <a:r>
              <a:t/>
            </a:r>
            <a:endParaRPr/>
          </a:p>
        </p:txBody>
      </p:sp>
      <p:grpSp>
        <p:nvGrpSpPr>
          <p:cNvPr id="249" name="Google Shape;249;p22"/>
          <p:cNvGrpSpPr/>
          <p:nvPr/>
        </p:nvGrpSpPr>
        <p:grpSpPr>
          <a:xfrm>
            <a:off x="7807582" y="4160497"/>
            <a:ext cx="1175051" cy="647023"/>
            <a:chOff x="4309875" y="2078355"/>
            <a:chExt cx="1489670" cy="876013"/>
          </a:xfrm>
        </p:grpSpPr>
        <p:sp>
          <p:nvSpPr>
            <p:cNvPr id="250" name="Google Shape;250;p22"/>
            <p:cNvSpPr/>
            <p:nvPr/>
          </p:nvSpPr>
          <p:spPr>
            <a:xfrm>
              <a:off x="4779305" y="2352108"/>
              <a:ext cx="515936" cy="601520"/>
            </a:xfrm>
            <a:custGeom>
              <a:rect b="b" l="l" r="r" t="t"/>
              <a:pathLst>
                <a:path extrusionOk="0" h="140542" w="99746">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2"/>
            <p:cNvSpPr/>
            <p:nvPr/>
          </p:nvSpPr>
          <p:spPr>
            <a:xfrm>
              <a:off x="4309875" y="2078355"/>
              <a:ext cx="1489670" cy="876013"/>
            </a:xfrm>
            <a:custGeom>
              <a:rect b="b" l="l" r="r" t="t"/>
              <a:pathLst>
                <a:path extrusionOk="0" h="204676" w="287998">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2"/>
            <p:cNvSpPr/>
            <p:nvPr/>
          </p:nvSpPr>
          <p:spPr>
            <a:xfrm>
              <a:off x="4788248" y="2752378"/>
              <a:ext cx="150225" cy="201250"/>
            </a:xfrm>
            <a:custGeom>
              <a:rect b="b" l="l" r="r" t="t"/>
              <a:pathLst>
                <a:path extrusionOk="0" h="47021" w="29043">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2"/>
            <p:cNvSpPr/>
            <p:nvPr/>
          </p:nvSpPr>
          <p:spPr>
            <a:xfrm>
              <a:off x="5115512" y="2795289"/>
              <a:ext cx="168996" cy="156858"/>
            </a:xfrm>
            <a:custGeom>
              <a:rect b="b" l="l" r="r" t="t"/>
              <a:pathLst>
                <a:path extrusionOk="0" h="36649" w="32672">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 name="Google Shape;254;p22"/>
          <p:cNvSpPr txBox="1"/>
          <p:nvPr>
            <p:ph idx="4" type="ctrTitle"/>
          </p:nvPr>
        </p:nvSpPr>
        <p:spPr>
          <a:xfrm>
            <a:off x="7569050" y="4807525"/>
            <a:ext cx="1652100" cy="377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s" sz="2400">
                <a:solidFill>
                  <a:schemeClr val="accent1"/>
                </a:solidFill>
                <a:latin typeface="Impact"/>
                <a:ea typeface="Impact"/>
                <a:cs typeface="Impact"/>
                <a:sym typeface="Impact"/>
              </a:rPr>
              <a:t>DeepDesign</a:t>
            </a:r>
            <a:endParaRPr sz="2400">
              <a:solidFill>
                <a:schemeClr val="accent1"/>
              </a:solidFill>
              <a:latin typeface="Impact"/>
              <a:ea typeface="Impact"/>
              <a:cs typeface="Impact"/>
              <a:sym typeface="Impac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49"/>
          <p:cNvSpPr txBox="1"/>
          <p:nvPr>
            <p:ph idx="4" type="ctrTitle"/>
          </p:nvPr>
        </p:nvSpPr>
        <p:spPr>
          <a:xfrm>
            <a:off x="998325" y="644550"/>
            <a:ext cx="7833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VALUATION</a:t>
            </a:r>
            <a:endParaRPr/>
          </a:p>
        </p:txBody>
      </p:sp>
      <p:grpSp>
        <p:nvGrpSpPr>
          <p:cNvPr id="818" name="Google Shape;818;p49"/>
          <p:cNvGrpSpPr/>
          <p:nvPr/>
        </p:nvGrpSpPr>
        <p:grpSpPr>
          <a:xfrm>
            <a:off x="7691932" y="4083522"/>
            <a:ext cx="1175051" cy="647023"/>
            <a:chOff x="4309875" y="2078355"/>
            <a:chExt cx="1489670" cy="876013"/>
          </a:xfrm>
        </p:grpSpPr>
        <p:sp>
          <p:nvSpPr>
            <p:cNvPr id="819" name="Google Shape;819;p49"/>
            <p:cNvSpPr/>
            <p:nvPr/>
          </p:nvSpPr>
          <p:spPr>
            <a:xfrm>
              <a:off x="4779305" y="2352108"/>
              <a:ext cx="515936" cy="601520"/>
            </a:xfrm>
            <a:custGeom>
              <a:rect b="b" l="l" r="r" t="t"/>
              <a:pathLst>
                <a:path extrusionOk="0" h="140542" w="99746">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9"/>
            <p:cNvSpPr/>
            <p:nvPr/>
          </p:nvSpPr>
          <p:spPr>
            <a:xfrm>
              <a:off x="4309875" y="2078355"/>
              <a:ext cx="1489670" cy="876013"/>
            </a:xfrm>
            <a:custGeom>
              <a:rect b="b" l="l" r="r" t="t"/>
              <a:pathLst>
                <a:path extrusionOk="0" h="204676" w="287998">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9"/>
            <p:cNvSpPr/>
            <p:nvPr/>
          </p:nvSpPr>
          <p:spPr>
            <a:xfrm>
              <a:off x="4788248" y="2752378"/>
              <a:ext cx="150225" cy="201250"/>
            </a:xfrm>
            <a:custGeom>
              <a:rect b="b" l="l" r="r" t="t"/>
              <a:pathLst>
                <a:path extrusionOk="0" h="47021" w="29043">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9"/>
            <p:cNvSpPr/>
            <p:nvPr/>
          </p:nvSpPr>
          <p:spPr>
            <a:xfrm>
              <a:off x="5115512" y="2795289"/>
              <a:ext cx="168996" cy="156858"/>
            </a:xfrm>
            <a:custGeom>
              <a:rect b="b" l="l" r="r" t="t"/>
              <a:pathLst>
                <a:path extrusionOk="0" h="36649" w="32672">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3" name="Google Shape;823;p49"/>
          <p:cNvSpPr txBox="1"/>
          <p:nvPr>
            <p:ph idx="4" type="ctrTitle"/>
          </p:nvPr>
        </p:nvSpPr>
        <p:spPr>
          <a:xfrm>
            <a:off x="7454325" y="4730100"/>
            <a:ext cx="1652100" cy="377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s" sz="2400">
                <a:solidFill>
                  <a:schemeClr val="accent1"/>
                </a:solidFill>
                <a:latin typeface="Impact"/>
                <a:ea typeface="Impact"/>
                <a:cs typeface="Impact"/>
                <a:sym typeface="Impact"/>
              </a:rPr>
              <a:t>DeepDesign</a:t>
            </a:r>
            <a:endParaRPr sz="2400">
              <a:solidFill>
                <a:schemeClr val="accent1"/>
              </a:solidFill>
              <a:latin typeface="Impact"/>
              <a:ea typeface="Impact"/>
              <a:cs typeface="Impact"/>
              <a:sym typeface="Impact"/>
            </a:endParaRPr>
          </a:p>
        </p:txBody>
      </p:sp>
      <p:sp>
        <p:nvSpPr>
          <p:cNvPr id="824" name="Google Shape;824;p49"/>
          <p:cNvSpPr txBox="1"/>
          <p:nvPr>
            <p:ph idx="3" type="ctrTitle"/>
          </p:nvPr>
        </p:nvSpPr>
        <p:spPr>
          <a:xfrm>
            <a:off x="1228200" y="1717075"/>
            <a:ext cx="7233600" cy="266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6500">
                <a:solidFill>
                  <a:schemeClr val="accent1"/>
                </a:solidFill>
              </a:rPr>
              <a:t>$</a:t>
            </a:r>
            <a:r>
              <a:rPr lang="es" sz="6500"/>
              <a:t>36</a:t>
            </a:r>
            <a:r>
              <a:rPr lang="es" sz="6500">
                <a:solidFill>
                  <a:schemeClr val="accent1"/>
                </a:solidFill>
              </a:rPr>
              <a:t>0,000</a:t>
            </a:r>
            <a:r>
              <a:rPr lang="es" sz="4200"/>
              <a:t>  </a:t>
            </a:r>
            <a:r>
              <a:rPr lang="es" sz="4200">
                <a:solidFill>
                  <a:schemeClr val="lt1"/>
                </a:solidFill>
              </a:rPr>
              <a:t>for  </a:t>
            </a:r>
            <a:r>
              <a:rPr lang="es" sz="6500"/>
              <a:t>16</a:t>
            </a:r>
            <a:r>
              <a:rPr lang="es" sz="6500">
                <a:solidFill>
                  <a:schemeClr val="accent1"/>
                </a:solidFill>
              </a:rPr>
              <a:t>%</a:t>
            </a:r>
            <a:endParaRPr sz="6500">
              <a:solidFill>
                <a:schemeClr val="accent1"/>
              </a:solidFill>
            </a:endParaRPr>
          </a:p>
          <a:p>
            <a:pPr indent="457200" lvl="0" marL="1828800" rtl="0" algn="l">
              <a:spcBef>
                <a:spcPts val="0"/>
              </a:spcBef>
              <a:spcAft>
                <a:spcPts val="0"/>
              </a:spcAft>
              <a:buNone/>
            </a:pPr>
            <a:r>
              <a:t/>
            </a:r>
            <a:endParaRPr sz="3200">
              <a:solidFill>
                <a:schemeClr val="lt1"/>
              </a:solidFill>
              <a:latin typeface="Roboto Light"/>
              <a:ea typeface="Roboto Light"/>
              <a:cs typeface="Roboto Light"/>
              <a:sym typeface="Roboto Light"/>
            </a:endParaRPr>
          </a:p>
          <a:p>
            <a:pPr indent="457200" lvl="0" marL="1828800" rtl="0" algn="l">
              <a:spcBef>
                <a:spcPts val="0"/>
              </a:spcBef>
              <a:spcAft>
                <a:spcPts val="0"/>
              </a:spcAft>
              <a:buNone/>
            </a:pPr>
            <a:r>
              <a:rPr lang="es" sz="3200">
                <a:solidFill>
                  <a:schemeClr val="lt1"/>
                </a:solidFill>
                <a:latin typeface="Roboto Light"/>
                <a:ea typeface="Roboto Light"/>
                <a:cs typeface="Roboto Light"/>
                <a:sym typeface="Roboto Light"/>
              </a:rPr>
              <a:t>ROI: 6.40x</a:t>
            </a:r>
            <a:endParaRPr sz="3200">
              <a:solidFill>
                <a:schemeClr val="lt1"/>
              </a:solidFill>
            </a:endParaRPr>
          </a:p>
          <a:p>
            <a:pPr indent="0" lvl="0" marL="0" rtl="0" algn="l">
              <a:spcBef>
                <a:spcPts val="0"/>
              </a:spcBef>
              <a:spcAft>
                <a:spcPts val="0"/>
              </a:spcAft>
              <a:buNone/>
            </a:pPr>
            <a:r>
              <a:t/>
            </a:r>
            <a:endParaRPr sz="30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50"/>
          <p:cNvSpPr txBox="1"/>
          <p:nvPr/>
        </p:nvSpPr>
        <p:spPr>
          <a:xfrm>
            <a:off x="641950" y="5735125"/>
            <a:ext cx="7533600" cy="309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150"/>
              <a:t>Initial Investment $230,000</a:t>
            </a:r>
            <a:endParaRPr sz="3150"/>
          </a:p>
          <a:p>
            <a:pPr indent="0" lvl="0" marL="0" rtl="0" algn="l">
              <a:spcBef>
                <a:spcPts val="0"/>
              </a:spcBef>
              <a:spcAft>
                <a:spcPts val="0"/>
              </a:spcAft>
              <a:buNone/>
            </a:pPr>
            <a:r>
              <a:rPr lang="es" sz="3150"/>
              <a:t>Company’s worth $6.9M (after 5 yrs)</a:t>
            </a:r>
            <a:endParaRPr sz="3150"/>
          </a:p>
          <a:p>
            <a:pPr indent="0" lvl="0" marL="0" rtl="0" algn="l">
              <a:spcBef>
                <a:spcPts val="0"/>
              </a:spcBef>
              <a:spcAft>
                <a:spcPts val="0"/>
              </a:spcAft>
              <a:buNone/>
            </a:pPr>
            <a:r>
              <a:rPr lang="es" sz="3150"/>
              <a:t>Investor’s share 20%</a:t>
            </a:r>
            <a:endParaRPr sz="3150"/>
          </a:p>
          <a:p>
            <a:pPr indent="0" lvl="0" marL="0" rtl="0" algn="l">
              <a:spcBef>
                <a:spcPts val="0"/>
              </a:spcBef>
              <a:spcAft>
                <a:spcPts val="0"/>
              </a:spcAft>
              <a:buNone/>
            </a:pPr>
            <a:r>
              <a:rPr lang="es" sz="3150"/>
              <a:t>Investor will receive $1.4M (after 5 yrs)</a:t>
            </a:r>
            <a:endParaRPr sz="3150"/>
          </a:p>
          <a:p>
            <a:pPr indent="0" lvl="0" marL="0" rtl="0" algn="l">
              <a:spcBef>
                <a:spcPts val="0"/>
              </a:spcBef>
              <a:spcAft>
                <a:spcPts val="0"/>
              </a:spcAft>
              <a:buNone/>
            </a:pPr>
            <a:r>
              <a:rPr lang="es" sz="3150"/>
              <a:t>ROI 6.08x</a:t>
            </a:r>
            <a:endParaRPr sz="3150"/>
          </a:p>
          <a:p>
            <a:pPr indent="0" lvl="0" marL="0" rtl="0" algn="l">
              <a:spcBef>
                <a:spcPts val="0"/>
              </a:spcBef>
              <a:spcAft>
                <a:spcPts val="0"/>
              </a:spcAft>
              <a:buNone/>
            </a:pPr>
            <a:r>
              <a:t/>
            </a:r>
            <a:endParaRPr sz="3150">
              <a:highlight>
                <a:srgbClr val="F2F2F2"/>
              </a:highlight>
            </a:endParaRPr>
          </a:p>
        </p:txBody>
      </p:sp>
      <p:sp>
        <p:nvSpPr>
          <p:cNvPr id="830" name="Google Shape;830;p50"/>
          <p:cNvSpPr txBox="1"/>
          <p:nvPr/>
        </p:nvSpPr>
        <p:spPr>
          <a:xfrm>
            <a:off x="481950" y="848950"/>
            <a:ext cx="8180100" cy="410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200" u="sng">
                <a:solidFill>
                  <a:srgbClr val="FFB215"/>
                </a:solidFill>
                <a:latin typeface="Roboto"/>
                <a:ea typeface="Roboto"/>
                <a:cs typeface="Roboto"/>
                <a:sym typeface="Roboto"/>
              </a:rPr>
              <a:t>The Investment</a:t>
            </a:r>
            <a:endParaRPr sz="2200" u="sng">
              <a:solidFill>
                <a:srgbClr val="FFB215"/>
              </a:solidFill>
              <a:latin typeface="Roboto"/>
              <a:ea typeface="Roboto"/>
              <a:cs typeface="Roboto"/>
              <a:sym typeface="Roboto"/>
            </a:endParaRPr>
          </a:p>
          <a:p>
            <a:pPr indent="-361950" lvl="0" marL="457200" rtl="0" algn="l">
              <a:spcBef>
                <a:spcPts val="0"/>
              </a:spcBef>
              <a:spcAft>
                <a:spcPts val="0"/>
              </a:spcAft>
              <a:buClr>
                <a:srgbClr val="FFFFFF"/>
              </a:buClr>
              <a:buSzPts val="2100"/>
              <a:buFont typeface="Roboto"/>
              <a:buChar char="●"/>
            </a:pPr>
            <a:r>
              <a:rPr lang="es" sz="2100">
                <a:solidFill>
                  <a:srgbClr val="FFFFFF"/>
                </a:solidFill>
                <a:latin typeface="Roboto"/>
                <a:ea typeface="Roboto"/>
                <a:cs typeface="Roboto"/>
                <a:sym typeface="Roboto"/>
              </a:rPr>
              <a:t>Initial Investment= $360,000</a:t>
            </a:r>
            <a:endParaRPr sz="2100" u="sng">
              <a:solidFill>
                <a:srgbClr val="FFFFFF"/>
              </a:solidFill>
              <a:latin typeface="Roboto"/>
              <a:ea typeface="Roboto"/>
              <a:cs typeface="Roboto"/>
              <a:sym typeface="Roboto"/>
            </a:endParaRPr>
          </a:p>
          <a:p>
            <a:pPr indent="-361950" lvl="0" marL="457200" rtl="0" algn="l">
              <a:spcBef>
                <a:spcPts val="0"/>
              </a:spcBef>
              <a:spcAft>
                <a:spcPts val="0"/>
              </a:spcAft>
              <a:buClr>
                <a:srgbClr val="FFFFFF"/>
              </a:buClr>
              <a:buSzPts val="2100"/>
              <a:buFont typeface="Roboto"/>
              <a:buChar char="●"/>
            </a:pPr>
            <a:r>
              <a:rPr lang="es" sz="2100">
                <a:solidFill>
                  <a:srgbClr val="FFFFFF"/>
                </a:solidFill>
                <a:latin typeface="Roboto"/>
                <a:ea typeface="Roboto"/>
                <a:cs typeface="Roboto"/>
                <a:sym typeface="Roboto"/>
              </a:rPr>
              <a:t>Company’s valuation = 5 x </a:t>
            </a:r>
            <a:r>
              <a:rPr lang="es" sz="2100">
                <a:solidFill>
                  <a:srgbClr val="FFFFFF"/>
                </a:solidFill>
                <a:latin typeface="Roboto"/>
                <a:ea typeface="Roboto"/>
                <a:cs typeface="Roboto"/>
                <a:sym typeface="Roboto"/>
              </a:rPr>
              <a:t>$2,918,348.90 </a:t>
            </a:r>
            <a:r>
              <a:rPr lang="es" sz="2100">
                <a:solidFill>
                  <a:srgbClr val="FFFFFF"/>
                </a:solidFill>
                <a:latin typeface="Roboto"/>
                <a:ea typeface="Roboto"/>
                <a:cs typeface="Roboto"/>
                <a:sym typeface="Roboto"/>
              </a:rPr>
              <a:t>= </a:t>
            </a:r>
            <a:r>
              <a:rPr lang="es" sz="2100">
                <a:solidFill>
                  <a:srgbClr val="FFFFFF"/>
                </a:solidFill>
                <a:latin typeface="Roboto"/>
                <a:ea typeface="Roboto"/>
                <a:cs typeface="Roboto"/>
                <a:sym typeface="Roboto"/>
              </a:rPr>
              <a:t>$14,591,744.49</a:t>
            </a:r>
            <a:endParaRPr sz="2100">
              <a:solidFill>
                <a:srgbClr val="FFFFFF"/>
              </a:solidFill>
              <a:latin typeface="Roboto"/>
              <a:ea typeface="Roboto"/>
              <a:cs typeface="Roboto"/>
              <a:sym typeface="Roboto"/>
            </a:endParaRPr>
          </a:p>
          <a:p>
            <a:pPr indent="-361950" lvl="0" marL="457200" rtl="0" algn="l">
              <a:spcBef>
                <a:spcPts val="0"/>
              </a:spcBef>
              <a:spcAft>
                <a:spcPts val="0"/>
              </a:spcAft>
              <a:buClr>
                <a:srgbClr val="FFFFFF"/>
              </a:buClr>
              <a:buSzPts val="2100"/>
              <a:buFont typeface="Roboto"/>
              <a:buChar char="●"/>
            </a:pPr>
            <a:r>
              <a:rPr lang="es" sz="2100">
                <a:solidFill>
                  <a:srgbClr val="FFFFFF"/>
                </a:solidFill>
                <a:latin typeface="Roboto"/>
                <a:ea typeface="Roboto"/>
                <a:cs typeface="Roboto"/>
                <a:sym typeface="Roboto"/>
              </a:rPr>
              <a:t>Pre-money value = </a:t>
            </a:r>
            <a:r>
              <a:rPr lang="es" sz="2100">
                <a:solidFill>
                  <a:schemeClr val="lt1"/>
                </a:solidFill>
                <a:latin typeface="Roboto"/>
                <a:ea typeface="Roboto"/>
                <a:cs typeface="Roboto"/>
                <a:sym typeface="Roboto"/>
              </a:rPr>
              <a:t>$14,591,744.49</a:t>
            </a:r>
            <a:r>
              <a:rPr lang="es" sz="2100">
                <a:solidFill>
                  <a:srgbClr val="FFFFFF"/>
                </a:solidFill>
                <a:latin typeface="Roboto"/>
                <a:ea typeface="Roboto"/>
                <a:cs typeface="Roboto"/>
                <a:sym typeface="Roboto"/>
              </a:rPr>
              <a:t> / (1.5)^5</a:t>
            </a:r>
            <a:r>
              <a:rPr lang="es" sz="2100">
                <a:solidFill>
                  <a:srgbClr val="FFFFFF"/>
                </a:solidFill>
                <a:latin typeface="Roboto"/>
                <a:ea typeface="Roboto"/>
                <a:cs typeface="Roboto"/>
                <a:sym typeface="Roboto"/>
              </a:rPr>
              <a:t> = </a:t>
            </a:r>
            <a:r>
              <a:rPr lang="es" sz="2100">
                <a:solidFill>
                  <a:srgbClr val="FFFFFF"/>
                </a:solidFill>
                <a:latin typeface="Roboto"/>
                <a:ea typeface="Roboto"/>
                <a:cs typeface="Roboto"/>
                <a:sym typeface="Roboto"/>
              </a:rPr>
              <a:t>$1,921,546.60</a:t>
            </a:r>
            <a:endParaRPr sz="2100">
              <a:solidFill>
                <a:srgbClr val="FFFFFF"/>
              </a:solidFill>
              <a:latin typeface="Roboto"/>
              <a:ea typeface="Roboto"/>
              <a:cs typeface="Roboto"/>
              <a:sym typeface="Roboto"/>
            </a:endParaRPr>
          </a:p>
          <a:p>
            <a:pPr indent="-361950" lvl="0" marL="457200" rtl="0" algn="l">
              <a:spcBef>
                <a:spcPts val="0"/>
              </a:spcBef>
              <a:spcAft>
                <a:spcPts val="0"/>
              </a:spcAft>
              <a:buClr>
                <a:srgbClr val="FFFFFF"/>
              </a:buClr>
              <a:buSzPts val="2100"/>
              <a:buFont typeface="Roboto"/>
              <a:buChar char="●"/>
            </a:pPr>
            <a:r>
              <a:rPr lang="es" sz="2100">
                <a:solidFill>
                  <a:srgbClr val="FFFFFF"/>
                </a:solidFill>
                <a:latin typeface="Roboto"/>
                <a:ea typeface="Roboto"/>
                <a:cs typeface="Roboto"/>
                <a:sym typeface="Roboto"/>
              </a:rPr>
              <a:t>Post-money value = </a:t>
            </a:r>
            <a:r>
              <a:rPr lang="es" sz="2100">
                <a:solidFill>
                  <a:schemeClr val="lt1"/>
                </a:solidFill>
                <a:latin typeface="Roboto"/>
                <a:ea typeface="Roboto"/>
                <a:cs typeface="Roboto"/>
                <a:sym typeface="Roboto"/>
              </a:rPr>
              <a:t>$1,921,546.60</a:t>
            </a:r>
            <a:r>
              <a:rPr lang="es" sz="2100">
                <a:solidFill>
                  <a:srgbClr val="FFFFFF"/>
                </a:solidFill>
                <a:latin typeface="Roboto"/>
                <a:ea typeface="Roboto"/>
                <a:cs typeface="Roboto"/>
                <a:sym typeface="Roboto"/>
              </a:rPr>
              <a:t> </a:t>
            </a:r>
            <a:r>
              <a:rPr lang="es" sz="2100">
                <a:solidFill>
                  <a:srgbClr val="FFFFFF"/>
                </a:solidFill>
                <a:latin typeface="Roboto"/>
                <a:ea typeface="Roboto"/>
                <a:cs typeface="Roboto"/>
                <a:sym typeface="Roboto"/>
              </a:rPr>
              <a:t>+ $360,000 = </a:t>
            </a:r>
            <a:r>
              <a:rPr lang="es" sz="2100">
                <a:solidFill>
                  <a:srgbClr val="FFFFFF"/>
                </a:solidFill>
                <a:latin typeface="Roboto"/>
                <a:ea typeface="Roboto"/>
                <a:cs typeface="Roboto"/>
                <a:sym typeface="Roboto"/>
              </a:rPr>
              <a:t>$2,281,546.60</a:t>
            </a:r>
            <a:endParaRPr sz="2100">
              <a:solidFill>
                <a:srgbClr val="FFFFFF"/>
              </a:solidFill>
              <a:latin typeface="Roboto"/>
              <a:ea typeface="Roboto"/>
              <a:cs typeface="Roboto"/>
              <a:sym typeface="Roboto"/>
            </a:endParaRPr>
          </a:p>
          <a:p>
            <a:pPr indent="0" lvl="0" marL="0" rtl="0" algn="l">
              <a:spcBef>
                <a:spcPts val="0"/>
              </a:spcBef>
              <a:spcAft>
                <a:spcPts val="0"/>
              </a:spcAft>
              <a:buNone/>
            </a:pPr>
            <a:r>
              <a:rPr lang="es" sz="2200" u="sng">
                <a:solidFill>
                  <a:srgbClr val="FFB215"/>
                </a:solidFill>
                <a:latin typeface="Roboto"/>
                <a:ea typeface="Roboto"/>
                <a:cs typeface="Roboto"/>
                <a:sym typeface="Roboto"/>
              </a:rPr>
              <a:t>The Ask</a:t>
            </a:r>
            <a:endParaRPr sz="2200" u="sng">
              <a:solidFill>
                <a:srgbClr val="FFB215"/>
              </a:solidFill>
              <a:latin typeface="Roboto"/>
              <a:ea typeface="Roboto"/>
              <a:cs typeface="Roboto"/>
              <a:sym typeface="Roboto"/>
            </a:endParaRPr>
          </a:p>
          <a:p>
            <a:pPr indent="-361950" lvl="0" marL="457200" rtl="0" algn="l">
              <a:spcBef>
                <a:spcPts val="0"/>
              </a:spcBef>
              <a:spcAft>
                <a:spcPts val="0"/>
              </a:spcAft>
              <a:buClr>
                <a:srgbClr val="FFFFFF"/>
              </a:buClr>
              <a:buSzPts val="2100"/>
              <a:buFont typeface="Roboto"/>
              <a:buChar char="●"/>
            </a:pPr>
            <a:r>
              <a:rPr lang="es" sz="2100">
                <a:solidFill>
                  <a:srgbClr val="FFFFFF"/>
                </a:solidFill>
                <a:latin typeface="Roboto"/>
                <a:ea typeface="Roboto"/>
                <a:cs typeface="Roboto"/>
                <a:sym typeface="Roboto"/>
              </a:rPr>
              <a:t>Equity = </a:t>
            </a:r>
            <a:r>
              <a:rPr lang="es" sz="2100">
                <a:solidFill>
                  <a:schemeClr val="lt1"/>
                </a:solidFill>
                <a:latin typeface="Roboto"/>
                <a:ea typeface="Roboto"/>
                <a:cs typeface="Roboto"/>
                <a:sym typeface="Roboto"/>
              </a:rPr>
              <a:t>$2,281,546.60</a:t>
            </a:r>
            <a:r>
              <a:rPr lang="es" sz="2100">
                <a:solidFill>
                  <a:srgbClr val="FFFFFF"/>
                </a:solidFill>
                <a:latin typeface="Roboto"/>
                <a:ea typeface="Roboto"/>
                <a:cs typeface="Roboto"/>
                <a:sym typeface="Roboto"/>
              </a:rPr>
              <a:t> </a:t>
            </a:r>
            <a:r>
              <a:rPr lang="es" sz="2100">
                <a:solidFill>
                  <a:srgbClr val="FFFFFF"/>
                </a:solidFill>
                <a:latin typeface="Roboto"/>
                <a:ea typeface="Roboto"/>
                <a:cs typeface="Roboto"/>
                <a:sym typeface="Roboto"/>
              </a:rPr>
              <a:t>/ $36</a:t>
            </a:r>
            <a:r>
              <a:rPr lang="es" sz="2100">
                <a:solidFill>
                  <a:srgbClr val="FFFFFF"/>
                </a:solidFill>
                <a:latin typeface="Roboto"/>
                <a:ea typeface="Roboto"/>
                <a:cs typeface="Roboto"/>
                <a:sym typeface="Roboto"/>
              </a:rPr>
              <a:t>0,000 </a:t>
            </a:r>
            <a:r>
              <a:rPr lang="es" sz="2100">
                <a:solidFill>
                  <a:srgbClr val="FFFFFF"/>
                </a:solidFill>
                <a:latin typeface="Roboto"/>
                <a:ea typeface="Roboto"/>
                <a:cs typeface="Roboto"/>
                <a:sym typeface="Roboto"/>
              </a:rPr>
              <a:t>= </a:t>
            </a:r>
            <a:r>
              <a:rPr lang="es" sz="2100">
                <a:solidFill>
                  <a:srgbClr val="FFFFFF"/>
                </a:solidFill>
                <a:latin typeface="Roboto"/>
                <a:ea typeface="Roboto"/>
                <a:cs typeface="Roboto"/>
                <a:sym typeface="Roboto"/>
              </a:rPr>
              <a:t>15.78%</a:t>
            </a:r>
            <a:r>
              <a:rPr lang="es" sz="2100">
                <a:solidFill>
                  <a:srgbClr val="FFFFFF"/>
                </a:solidFill>
                <a:latin typeface="Roboto"/>
                <a:ea typeface="Roboto"/>
                <a:cs typeface="Roboto"/>
                <a:sym typeface="Roboto"/>
              </a:rPr>
              <a:t> </a:t>
            </a:r>
            <a:endParaRPr sz="2100">
              <a:solidFill>
                <a:srgbClr val="FFFFFF"/>
              </a:solidFill>
              <a:latin typeface="Roboto"/>
              <a:ea typeface="Roboto"/>
              <a:cs typeface="Roboto"/>
              <a:sym typeface="Roboto"/>
            </a:endParaRPr>
          </a:p>
          <a:p>
            <a:pPr indent="-361950" lvl="0" marL="457200" rtl="0" algn="l">
              <a:spcBef>
                <a:spcPts val="0"/>
              </a:spcBef>
              <a:spcAft>
                <a:spcPts val="0"/>
              </a:spcAft>
              <a:buClr>
                <a:srgbClr val="FFFFFF"/>
              </a:buClr>
              <a:buSzPts val="2100"/>
              <a:buFont typeface="Roboto"/>
              <a:buChar char="●"/>
            </a:pPr>
            <a:r>
              <a:rPr lang="es" sz="2100">
                <a:solidFill>
                  <a:srgbClr val="FFFFFF"/>
                </a:solidFill>
                <a:latin typeface="Roboto"/>
                <a:ea typeface="Roboto"/>
                <a:cs typeface="Roboto"/>
                <a:sym typeface="Roboto"/>
              </a:rPr>
              <a:t>The Ask= $360,000 for </a:t>
            </a:r>
            <a:r>
              <a:rPr lang="es" sz="2100">
                <a:solidFill>
                  <a:srgbClr val="FFFFFF"/>
                </a:solidFill>
                <a:latin typeface="Roboto"/>
                <a:ea typeface="Roboto"/>
                <a:cs typeface="Roboto"/>
                <a:sym typeface="Roboto"/>
              </a:rPr>
              <a:t>15.78%</a:t>
            </a:r>
            <a:r>
              <a:rPr lang="es" sz="2100">
                <a:solidFill>
                  <a:srgbClr val="FFFFFF"/>
                </a:solidFill>
                <a:latin typeface="Roboto"/>
                <a:ea typeface="Roboto"/>
                <a:cs typeface="Roboto"/>
                <a:sym typeface="Roboto"/>
              </a:rPr>
              <a:t> share in our company </a:t>
            </a:r>
            <a:endParaRPr sz="2100">
              <a:solidFill>
                <a:srgbClr val="FFFFFF"/>
              </a:solidFill>
              <a:latin typeface="Roboto"/>
              <a:ea typeface="Roboto"/>
              <a:cs typeface="Roboto"/>
              <a:sym typeface="Roboto"/>
            </a:endParaRPr>
          </a:p>
          <a:p>
            <a:pPr indent="0" lvl="0" marL="0" rtl="0" algn="l">
              <a:spcBef>
                <a:spcPts val="0"/>
              </a:spcBef>
              <a:spcAft>
                <a:spcPts val="0"/>
              </a:spcAft>
              <a:buNone/>
            </a:pPr>
            <a:r>
              <a:rPr lang="es" sz="2200" u="sng">
                <a:solidFill>
                  <a:srgbClr val="FFB215"/>
                </a:solidFill>
                <a:latin typeface="Roboto"/>
                <a:ea typeface="Roboto"/>
                <a:cs typeface="Roboto"/>
                <a:sym typeface="Roboto"/>
              </a:rPr>
              <a:t>The Return</a:t>
            </a:r>
            <a:endParaRPr sz="2200" u="sng">
              <a:solidFill>
                <a:srgbClr val="FFB215"/>
              </a:solidFill>
              <a:latin typeface="Roboto"/>
              <a:ea typeface="Roboto"/>
              <a:cs typeface="Roboto"/>
              <a:sym typeface="Roboto"/>
            </a:endParaRPr>
          </a:p>
          <a:p>
            <a:pPr indent="-361950" lvl="0" marL="457200" rtl="0" algn="l">
              <a:spcBef>
                <a:spcPts val="0"/>
              </a:spcBef>
              <a:spcAft>
                <a:spcPts val="0"/>
              </a:spcAft>
              <a:buClr>
                <a:srgbClr val="FFFFFF"/>
              </a:buClr>
              <a:buSzPts val="2100"/>
              <a:buFont typeface="Roboto"/>
              <a:buChar char="●"/>
            </a:pPr>
            <a:r>
              <a:rPr lang="es" sz="2100">
                <a:solidFill>
                  <a:srgbClr val="FFFFFF"/>
                </a:solidFill>
                <a:latin typeface="Roboto"/>
                <a:ea typeface="Roboto"/>
                <a:cs typeface="Roboto"/>
                <a:sym typeface="Roboto"/>
              </a:rPr>
              <a:t>Investor will receive = </a:t>
            </a:r>
            <a:r>
              <a:rPr lang="es" sz="2100">
                <a:solidFill>
                  <a:srgbClr val="FFFFFF"/>
                </a:solidFill>
                <a:latin typeface="Roboto"/>
                <a:ea typeface="Roboto"/>
                <a:cs typeface="Roboto"/>
                <a:sym typeface="Roboto"/>
              </a:rPr>
              <a:t>15.78%</a:t>
            </a:r>
            <a:r>
              <a:rPr lang="es" sz="2100">
                <a:solidFill>
                  <a:srgbClr val="FFFFFF"/>
                </a:solidFill>
                <a:latin typeface="Roboto"/>
                <a:ea typeface="Roboto"/>
                <a:cs typeface="Roboto"/>
                <a:sym typeface="Roboto"/>
              </a:rPr>
              <a:t> of </a:t>
            </a:r>
            <a:r>
              <a:rPr lang="es" sz="2100">
                <a:solidFill>
                  <a:schemeClr val="lt1"/>
                </a:solidFill>
                <a:latin typeface="Roboto"/>
                <a:ea typeface="Roboto"/>
                <a:cs typeface="Roboto"/>
                <a:sym typeface="Roboto"/>
              </a:rPr>
              <a:t>$14,591,744.49</a:t>
            </a:r>
            <a:r>
              <a:rPr lang="es" sz="2100">
                <a:solidFill>
                  <a:srgbClr val="FFFFFF"/>
                </a:solidFill>
                <a:latin typeface="Roboto"/>
                <a:ea typeface="Roboto"/>
                <a:cs typeface="Roboto"/>
                <a:sym typeface="Roboto"/>
              </a:rPr>
              <a:t> = </a:t>
            </a:r>
            <a:r>
              <a:rPr lang="es" sz="2100">
                <a:solidFill>
                  <a:srgbClr val="FFFFFF"/>
                </a:solidFill>
                <a:latin typeface="Roboto"/>
                <a:ea typeface="Roboto"/>
                <a:cs typeface="Roboto"/>
                <a:sym typeface="Roboto"/>
              </a:rPr>
              <a:t>$2,302,397.86</a:t>
            </a:r>
            <a:endParaRPr sz="2100">
              <a:solidFill>
                <a:srgbClr val="FFFFFF"/>
              </a:solidFill>
              <a:latin typeface="Roboto"/>
              <a:ea typeface="Roboto"/>
              <a:cs typeface="Roboto"/>
              <a:sym typeface="Roboto"/>
            </a:endParaRPr>
          </a:p>
          <a:p>
            <a:pPr indent="-361950" lvl="0" marL="457200" rtl="0" algn="l">
              <a:spcBef>
                <a:spcPts val="0"/>
              </a:spcBef>
              <a:spcAft>
                <a:spcPts val="0"/>
              </a:spcAft>
              <a:buClr>
                <a:srgbClr val="FFFFFF"/>
              </a:buClr>
              <a:buSzPts val="2100"/>
              <a:buFont typeface="Roboto"/>
              <a:buChar char="●"/>
            </a:pPr>
            <a:r>
              <a:rPr lang="es" sz="2100">
                <a:solidFill>
                  <a:srgbClr val="FFFFFF"/>
                </a:solidFill>
                <a:latin typeface="Roboto"/>
                <a:ea typeface="Roboto"/>
                <a:cs typeface="Roboto"/>
                <a:sym typeface="Roboto"/>
              </a:rPr>
              <a:t>ROI= </a:t>
            </a:r>
            <a:r>
              <a:rPr lang="es" sz="2100">
                <a:solidFill>
                  <a:schemeClr val="lt1"/>
                </a:solidFill>
                <a:latin typeface="Roboto"/>
                <a:ea typeface="Roboto"/>
                <a:cs typeface="Roboto"/>
                <a:sym typeface="Roboto"/>
              </a:rPr>
              <a:t>$2,302,397.86</a:t>
            </a:r>
            <a:r>
              <a:rPr lang="es" sz="2100">
                <a:solidFill>
                  <a:srgbClr val="FFFFFF"/>
                </a:solidFill>
                <a:latin typeface="Roboto"/>
                <a:ea typeface="Roboto"/>
                <a:cs typeface="Roboto"/>
                <a:sym typeface="Roboto"/>
              </a:rPr>
              <a:t> </a:t>
            </a:r>
            <a:r>
              <a:rPr lang="es" sz="2100">
                <a:solidFill>
                  <a:srgbClr val="FFFFFF"/>
                </a:solidFill>
                <a:latin typeface="Roboto"/>
                <a:ea typeface="Roboto"/>
                <a:cs typeface="Roboto"/>
                <a:sym typeface="Roboto"/>
              </a:rPr>
              <a:t>/ $360,000 = </a:t>
            </a:r>
            <a:r>
              <a:rPr lang="es" sz="2100">
                <a:solidFill>
                  <a:srgbClr val="FFFFFF"/>
                </a:solidFill>
                <a:latin typeface="Roboto"/>
                <a:ea typeface="Roboto"/>
                <a:cs typeface="Roboto"/>
                <a:sym typeface="Roboto"/>
              </a:rPr>
              <a:t>6.40</a:t>
            </a:r>
            <a:r>
              <a:rPr lang="es" sz="2100">
                <a:solidFill>
                  <a:srgbClr val="FFFFFF"/>
                </a:solidFill>
                <a:latin typeface="Roboto"/>
                <a:ea typeface="Roboto"/>
                <a:cs typeface="Roboto"/>
                <a:sym typeface="Roboto"/>
              </a:rPr>
              <a:t>x</a:t>
            </a:r>
            <a:endParaRPr sz="2100">
              <a:solidFill>
                <a:srgbClr val="FFFFFF"/>
              </a:solidFill>
              <a:latin typeface="Roboto"/>
              <a:ea typeface="Roboto"/>
              <a:cs typeface="Roboto"/>
              <a:sym typeface="Roboto"/>
            </a:endParaRPr>
          </a:p>
        </p:txBody>
      </p:sp>
      <p:sp>
        <p:nvSpPr>
          <p:cNvPr id="831" name="Google Shape;831;p50"/>
          <p:cNvSpPr txBox="1"/>
          <p:nvPr>
            <p:ph idx="7" type="ctrTitle"/>
          </p:nvPr>
        </p:nvSpPr>
        <p:spPr>
          <a:xfrm>
            <a:off x="998325" y="311950"/>
            <a:ext cx="78339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ASK CALCULATIONS</a:t>
            </a:r>
            <a:endParaRPr/>
          </a:p>
        </p:txBody>
      </p:sp>
      <p:grpSp>
        <p:nvGrpSpPr>
          <p:cNvPr id="832" name="Google Shape;832;p50"/>
          <p:cNvGrpSpPr/>
          <p:nvPr/>
        </p:nvGrpSpPr>
        <p:grpSpPr>
          <a:xfrm>
            <a:off x="7691932" y="4083522"/>
            <a:ext cx="1175051" cy="647023"/>
            <a:chOff x="4309875" y="2078355"/>
            <a:chExt cx="1489670" cy="876013"/>
          </a:xfrm>
        </p:grpSpPr>
        <p:sp>
          <p:nvSpPr>
            <p:cNvPr id="833" name="Google Shape;833;p50"/>
            <p:cNvSpPr/>
            <p:nvPr/>
          </p:nvSpPr>
          <p:spPr>
            <a:xfrm>
              <a:off x="4779305" y="2352108"/>
              <a:ext cx="515936" cy="601520"/>
            </a:xfrm>
            <a:custGeom>
              <a:rect b="b" l="l" r="r" t="t"/>
              <a:pathLst>
                <a:path extrusionOk="0" h="140542" w="99746">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0"/>
            <p:cNvSpPr/>
            <p:nvPr/>
          </p:nvSpPr>
          <p:spPr>
            <a:xfrm>
              <a:off x="4309875" y="2078355"/>
              <a:ext cx="1489670" cy="876013"/>
            </a:xfrm>
            <a:custGeom>
              <a:rect b="b" l="l" r="r" t="t"/>
              <a:pathLst>
                <a:path extrusionOk="0" h="204676" w="287998">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0"/>
            <p:cNvSpPr/>
            <p:nvPr/>
          </p:nvSpPr>
          <p:spPr>
            <a:xfrm>
              <a:off x="4788248" y="2752378"/>
              <a:ext cx="150225" cy="201250"/>
            </a:xfrm>
            <a:custGeom>
              <a:rect b="b" l="l" r="r" t="t"/>
              <a:pathLst>
                <a:path extrusionOk="0" h="47021" w="29043">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0"/>
            <p:cNvSpPr/>
            <p:nvPr/>
          </p:nvSpPr>
          <p:spPr>
            <a:xfrm>
              <a:off x="5115512" y="2795289"/>
              <a:ext cx="168996" cy="156858"/>
            </a:xfrm>
            <a:custGeom>
              <a:rect b="b" l="l" r="r" t="t"/>
              <a:pathLst>
                <a:path extrusionOk="0" h="36649" w="32672">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7" name="Google Shape;837;p50"/>
          <p:cNvSpPr txBox="1"/>
          <p:nvPr>
            <p:ph idx="7" type="ctrTitle"/>
          </p:nvPr>
        </p:nvSpPr>
        <p:spPr>
          <a:xfrm>
            <a:off x="7454325" y="4730100"/>
            <a:ext cx="1652100" cy="377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s" sz="2400">
                <a:solidFill>
                  <a:schemeClr val="accent1"/>
                </a:solidFill>
                <a:latin typeface="Impact"/>
                <a:ea typeface="Impact"/>
                <a:cs typeface="Impact"/>
                <a:sym typeface="Impact"/>
              </a:rPr>
              <a:t>DeepDesign</a:t>
            </a:r>
            <a:endParaRPr sz="2400">
              <a:solidFill>
                <a:schemeClr val="accent1"/>
              </a:solidFill>
              <a:latin typeface="Impact"/>
              <a:ea typeface="Impact"/>
              <a:cs typeface="Impact"/>
              <a:sym typeface="Impac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51"/>
          <p:cNvSpPr txBox="1"/>
          <p:nvPr>
            <p:ph type="ctrTitle"/>
          </p:nvPr>
        </p:nvSpPr>
        <p:spPr>
          <a:xfrm>
            <a:off x="405250" y="1335525"/>
            <a:ext cx="4622400" cy="28704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solidFill>
                  <a:schemeClr val="lt1"/>
                </a:solidFill>
                <a:latin typeface="Roboto Light"/>
                <a:ea typeface="Roboto Light"/>
                <a:cs typeface="Roboto Light"/>
                <a:sym typeface="Roboto Light"/>
              </a:rPr>
              <a:t>Set up kiosks to demo the application and raffle off a free usage for one small business</a:t>
            </a:r>
            <a:endParaRPr sz="1800">
              <a:solidFill>
                <a:schemeClr val="lt1"/>
              </a:solidFill>
              <a:latin typeface="Roboto Light"/>
              <a:ea typeface="Roboto Light"/>
              <a:cs typeface="Roboto Light"/>
              <a:sym typeface="Roboto Light"/>
            </a:endParaRPr>
          </a:p>
          <a:p>
            <a:pPr indent="0" lvl="0" marL="0" rtl="0" algn="l">
              <a:lnSpc>
                <a:spcPct val="115000"/>
              </a:lnSpc>
              <a:spcBef>
                <a:spcPts val="0"/>
              </a:spcBef>
              <a:spcAft>
                <a:spcPts val="0"/>
              </a:spcAft>
              <a:buNone/>
            </a:pPr>
            <a:r>
              <a:t/>
            </a:r>
            <a:endParaRPr sz="1800">
              <a:solidFill>
                <a:schemeClr val="lt1"/>
              </a:solidFill>
              <a:latin typeface="Roboto Light"/>
              <a:ea typeface="Roboto Light"/>
              <a:cs typeface="Roboto Light"/>
              <a:sym typeface="Roboto Light"/>
            </a:endParaRPr>
          </a:p>
          <a:p>
            <a:pPr indent="-342900" lvl="0" marL="457200" rtl="0" algn="l">
              <a:lnSpc>
                <a:spcPct val="115000"/>
              </a:lnSpc>
              <a:spcBef>
                <a:spcPts val="0"/>
              </a:spcBef>
              <a:spcAft>
                <a:spcPts val="0"/>
              </a:spcAft>
              <a:buClr>
                <a:schemeClr val="accent6"/>
              </a:buClr>
              <a:buSzPts val="1800"/>
              <a:buFont typeface="Roboto"/>
              <a:buChar char="●"/>
            </a:pPr>
            <a:r>
              <a:rPr b="1" lang="es" sz="1800">
                <a:solidFill>
                  <a:schemeClr val="accent6"/>
                </a:solidFill>
                <a:latin typeface="Roboto"/>
                <a:ea typeface="Roboto"/>
                <a:cs typeface="Roboto"/>
                <a:sym typeface="Roboto"/>
              </a:rPr>
              <a:t>Small Business Expo </a:t>
            </a:r>
            <a:endParaRPr b="1" sz="1800">
              <a:solidFill>
                <a:schemeClr val="accent6"/>
              </a:solidFill>
              <a:latin typeface="Roboto"/>
              <a:ea typeface="Roboto"/>
              <a:cs typeface="Roboto"/>
              <a:sym typeface="Roboto"/>
            </a:endParaRPr>
          </a:p>
          <a:p>
            <a:pPr indent="-342900" lvl="1" marL="914400" rtl="0" algn="l">
              <a:lnSpc>
                <a:spcPct val="115000"/>
              </a:lnSpc>
              <a:spcBef>
                <a:spcPts val="0"/>
              </a:spcBef>
              <a:spcAft>
                <a:spcPts val="0"/>
              </a:spcAft>
              <a:buClr>
                <a:srgbClr val="FFFFFF"/>
              </a:buClr>
              <a:buSzPts val="1800"/>
              <a:buFont typeface="Roboto Light"/>
              <a:buChar char="○"/>
            </a:pPr>
            <a:r>
              <a:rPr b="1" lang="es" sz="1800">
                <a:solidFill>
                  <a:srgbClr val="FFFFFF"/>
                </a:solidFill>
                <a:latin typeface="Roboto"/>
                <a:ea typeface="Roboto"/>
                <a:cs typeface="Roboto"/>
                <a:sym typeface="Roboto"/>
              </a:rPr>
              <a:t>Locations</a:t>
            </a:r>
            <a:r>
              <a:rPr lang="es" sz="1800">
                <a:solidFill>
                  <a:srgbClr val="FFFFFF"/>
                </a:solidFill>
                <a:latin typeface="Roboto Light"/>
                <a:ea typeface="Roboto Light"/>
                <a:cs typeface="Roboto Light"/>
                <a:sym typeface="Roboto Light"/>
              </a:rPr>
              <a:t>: Philadelphia, New York City, San Francisco</a:t>
            </a:r>
            <a:endParaRPr sz="1800">
              <a:solidFill>
                <a:srgbClr val="FFFFFF"/>
              </a:solidFill>
              <a:latin typeface="Roboto Light"/>
              <a:ea typeface="Roboto Light"/>
              <a:cs typeface="Roboto Light"/>
              <a:sym typeface="Roboto Light"/>
            </a:endParaRPr>
          </a:p>
          <a:p>
            <a:pPr indent="0" lvl="0" marL="914400" rtl="0" algn="l">
              <a:lnSpc>
                <a:spcPct val="115000"/>
              </a:lnSpc>
              <a:spcBef>
                <a:spcPts val="0"/>
              </a:spcBef>
              <a:spcAft>
                <a:spcPts val="0"/>
              </a:spcAft>
              <a:buNone/>
            </a:pPr>
            <a:r>
              <a:t/>
            </a:r>
            <a:endParaRPr sz="1300">
              <a:solidFill>
                <a:srgbClr val="FFFFFF"/>
              </a:solidFill>
              <a:latin typeface="Roboto Light"/>
              <a:ea typeface="Roboto Light"/>
              <a:cs typeface="Roboto Light"/>
              <a:sym typeface="Roboto Light"/>
            </a:endParaRPr>
          </a:p>
          <a:p>
            <a:pPr indent="-342900" lvl="0" marL="457200" rtl="0" algn="l">
              <a:lnSpc>
                <a:spcPct val="115000"/>
              </a:lnSpc>
              <a:spcBef>
                <a:spcPts val="0"/>
              </a:spcBef>
              <a:spcAft>
                <a:spcPts val="0"/>
              </a:spcAft>
              <a:buClr>
                <a:schemeClr val="accent6"/>
              </a:buClr>
              <a:buSzPts val="1800"/>
              <a:buFont typeface="Roboto"/>
              <a:buChar char="●"/>
            </a:pPr>
            <a:r>
              <a:rPr b="1" lang="es" sz="1800">
                <a:solidFill>
                  <a:schemeClr val="accent6"/>
                </a:solidFill>
                <a:latin typeface="Roboto"/>
                <a:ea typeface="Roboto"/>
                <a:cs typeface="Roboto"/>
                <a:sym typeface="Roboto"/>
              </a:rPr>
              <a:t>SXSW</a:t>
            </a:r>
            <a:endParaRPr b="1" sz="1800">
              <a:solidFill>
                <a:schemeClr val="accent6"/>
              </a:solidFill>
              <a:latin typeface="Roboto"/>
              <a:ea typeface="Roboto"/>
              <a:cs typeface="Roboto"/>
              <a:sym typeface="Roboto"/>
            </a:endParaRPr>
          </a:p>
          <a:p>
            <a:pPr indent="-342900" lvl="1" marL="914400" rtl="0" algn="l">
              <a:lnSpc>
                <a:spcPct val="115000"/>
              </a:lnSpc>
              <a:spcBef>
                <a:spcPts val="0"/>
              </a:spcBef>
              <a:spcAft>
                <a:spcPts val="0"/>
              </a:spcAft>
              <a:buClr>
                <a:srgbClr val="FFFFFF"/>
              </a:buClr>
              <a:buSzPts val="1800"/>
              <a:buFont typeface="Roboto Light"/>
              <a:buChar char="○"/>
            </a:pPr>
            <a:r>
              <a:rPr b="1" lang="es" sz="1800">
                <a:solidFill>
                  <a:srgbClr val="FFFFFF"/>
                </a:solidFill>
                <a:latin typeface="Roboto"/>
                <a:ea typeface="Roboto"/>
                <a:cs typeface="Roboto"/>
                <a:sym typeface="Roboto"/>
              </a:rPr>
              <a:t>Location</a:t>
            </a:r>
            <a:r>
              <a:rPr lang="es" sz="1800">
                <a:solidFill>
                  <a:srgbClr val="FFFFFF"/>
                </a:solidFill>
                <a:latin typeface="Roboto Light"/>
                <a:ea typeface="Roboto Light"/>
                <a:cs typeface="Roboto Light"/>
                <a:sym typeface="Roboto Light"/>
              </a:rPr>
              <a:t>: Austin, TX</a:t>
            </a:r>
            <a:endParaRPr sz="1800">
              <a:solidFill>
                <a:srgbClr val="FFFFFF"/>
              </a:solidFill>
              <a:latin typeface="Roboto Light"/>
              <a:ea typeface="Roboto Light"/>
              <a:cs typeface="Roboto Light"/>
              <a:sym typeface="Roboto Light"/>
            </a:endParaRPr>
          </a:p>
          <a:p>
            <a:pPr indent="0" lvl="0" marL="0" rtl="0" algn="l">
              <a:lnSpc>
                <a:spcPct val="115000"/>
              </a:lnSpc>
              <a:spcBef>
                <a:spcPts val="0"/>
              </a:spcBef>
              <a:spcAft>
                <a:spcPts val="0"/>
              </a:spcAft>
              <a:buNone/>
            </a:pPr>
            <a:r>
              <a:t/>
            </a:r>
            <a:endParaRPr sz="1800">
              <a:solidFill>
                <a:srgbClr val="FFFFFF"/>
              </a:solidFill>
              <a:latin typeface="Roboto Light"/>
              <a:ea typeface="Roboto Light"/>
              <a:cs typeface="Roboto Light"/>
              <a:sym typeface="Roboto Light"/>
            </a:endParaRPr>
          </a:p>
          <a:p>
            <a:pPr indent="0" lvl="0" marL="0" rtl="0" algn="l">
              <a:lnSpc>
                <a:spcPct val="115000"/>
              </a:lnSpc>
              <a:spcBef>
                <a:spcPts val="0"/>
              </a:spcBef>
              <a:spcAft>
                <a:spcPts val="0"/>
              </a:spcAft>
              <a:buNone/>
            </a:pPr>
            <a:r>
              <a:t/>
            </a:r>
            <a:endParaRPr sz="1800">
              <a:solidFill>
                <a:srgbClr val="FFFFFF"/>
              </a:solidFill>
              <a:latin typeface="Roboto Light"/>
              <a:ea typeface="Roboto Light"/>
              <a:cs typeface="Roboto Light"/>
              <a:sym typeface="Roboto Light"/>
            </a:endParaRPr>
          </a:p>
        </p:txBody>
      </p:sp>
      <p:sp>
        <p:nvSpPr>
          <p:cNvPr id="843" name="Google Shape;843;p51"/>
          <p:cNvSpPr txBox="1"/>
          <p:nvPr>
            <p:ph idx="4" type="ctrTitle"/>
          </p:nvPr>
        </p:nvSpPr>
        <p:spPr>
          <a:xfrm>
            <a:off x="990075" y="503975"/>
            <a:ext cx="7833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POP-UP VENUE</a:t>
            </a:r>
            <a:endParaRPr/>
          </a:p>
        </p:txBody>
      </p:sp>
      <p:grpSp>
        <p:nvGrpSpPr>
          <p:cNvPr id="844" name="Google Shape;844;p51"/>
          <p:cNvGrpSpPr/>
          <p:nvPr/>
        </p:nvGrpSpPr>
        <p:grpSpPr>
          <a:xfrm>
            <a:off x="7691932" y="4083522"/>
            <a:ext cx="1175051" cy="647023"/>
            <a:chOff x="4309875" y="2078355"/>
            <a:chExt cx="1489670" cy="876013"/>
          </a:xfrm>
        </p:grpSpPr>
        <p:sp>
          <p:nvSpPr>
            <p:cNvPr id="845" name="Google Shape;845;p51"/>
            <p:cNvSpPr/>
            <p:nvPr/>
          </p:nvSpPr>
          <p:spPr>
            <a:xfrm>
              <a:off x="4779305" y="2352108"/>
              <a:ext cx="515936" cy="601520"/>
            </a:xfrm>
            <a:custGeom>
              <a:rect b="b" l="l" r="r" t="t"/>
              <a:pathLst>
                <a:path extrusionOk="0" h="140542" w="99746">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1"/>
            <p:cNvSpPr/>
            <p:nvPr/>
          </p:nvSpPr>
          <p:spPr>
            <a:xfrm>
              <a:off x="4309875" y="2078355"/>
              <a:ext cx="1489670" cy="876013"/>
            </a:xfrm>
            <a:custGeom>
              <a:rect b="b" l="l" r="r" t="t"/>
              <a:pathLst>
                <a:path extrusionOk="0" h="204676" w="287998">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1"/>
            <p:cNvSpPr/>
            <p:nvPr/>
          </p:nvSpPr>
          <p:spPr>
            <a:xfrm>
              <a:off x="4788248" y="2752378"/>
              <a:ext cx="150225" cy="201250"/>
            </a:xfrm>
            <a:custGeom>
              <a:rect b="b" l="l" r="r" t="t"/>
              <a:pathLst>
                <a:path extrusionOk="0" h="47021" w="29043">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1"/>
            <p:cNvSpPr/>
            <p:nvPr/>
          </p:nvSpPr>
          <p:spPr>
            <a:xfrm>
              <a:off x="5115512" y="2795289"/>
              <a:ext cx="168996" cy="156858"/>
            </a:xfrm>
            <a:custGeom>
              <a:rect b="b" l="l" r="r" t="t"/>
              <a:pathLst>
                <a:path extrusionOk="0" h="36649" w="32672">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9" name="Google Shape;849;p51"/>
          <p:cNvSpPr txBox="1"/>
          <p:nvPr>
            <p:ph idx="4" type="ctrTitle"/>
          </p:nvPr>
        </p:nvSpPr>
        <p:spPr>
          <a:xfrm>
            <a:off x="7454325" y="4730100"/>
            <a:ext cx="1652100" cy="377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s" sz="2400">
                <a:solidFill>
                  <a:schemeClr val="accent1"/>
                </a:solidFill>
                <a:latin typeface="Impact"/>
                <a:ea typeface="Impact"/>
                <a:cs typeface="Impact"/>
                <a:sym typeface="Impact"/>
              </a:rPr>
              <a:t>DeepDesign</a:t>
            </a:r>
            <a:endParaRPr sz="2400">
              <a:solidFill>
                <a:schemeClr val="accent1"/>
              </a:solidFill>
              <a:latin typeface="Impact"/>
              <a:ea typeface="Impact"/>
              <a:cs typeface="Impact"/>
              <a:sym typeface="Impact"/>
            </a:endParaRPr>
          </a:p>
        </p:txBody>
      </p:sp>
      <p:pic>
        <p:nvPicPr>
          <p:cNvPr id="850" name="Google Shape;850;p51"/>
          <p:cNvPicPr preferRelativeResize="0"/>
          <p:nvPr/>
        </p:nvPicPr>
        <p:blipFill>
          <a:blip r:embed="rId3">
            <a:alphaModFix/>
          </a:blip>
          <a:stretch>
            <a:fillRect/>
          </a:stretch>
        </p:blipFill>
        <p:spPr>
          <a:xfrm>
            <a:off x="5281475" y="2653242"/>
            <a:ext cx="2410438" cy="1355857"/>
          </a:xfrm>
          <a:prstGeom prst="rect">
            <a:avLst/>
          </a:prstGeom>
          <a:noFill/>
          <a:ln>
            <a:noFill/>
          </a:ln>
        </p:spPr>
      </p:pic>
      <p:pic>
        <p:nvPicPr>
          <p:cNvPr id="851" name="Google Shape;851;p51"/>
          <p:cNvPicPr preferRelativeResize="0"/>
          <p:nvPr/>
        </p:nvPicPr>
        <p:blipFill>
          <a:blip r:embed="rId4">
            <a:alphaModFix/>
          </a:blip>
          <a:stretch>
            <a:fillRect/>
          </a:stretch>
        </p:blipFill>
        <p:spPr>
          <a:xfrm>
            <a:off x="5939601" y="1161875"/>
            <a:ext cx="2546427" cy="127321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52"/>
          <p:cNvSpPr txBox="1"/>
          <p:nvPr>
            <p:ph type="ctrTitle"/>
          </p:nvPr>
        </p:nvSpPr>
        <p:spPr>
          <a:xfrm>
            <a:off x="4805950" y="3026675"/>
            <a:ext cx="4179900" cy="100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900">
                <a:solidFill>
                  <a:srgbClr val="FFFFFF"/>
                </a:solidFill>
                <a:latin typeface="Comfortaa"/>
                <a:ea typeface="Comfortaa"/>
                <a:cs typeface="Comfortaa"/>
                <a:sym typeface="Comfortaa"/>
              </a:rPr>
              <a:t>Every year </a:t>
            </a:r>
            <a:r>
              <a:rPr b="1" lang="es" sz="1900">
                <a:latin typeface="Comfortaa"/>
                <a:ea typeface="Comfortaa"/>
                <a:cs typeface="Comfortaa"/>
                <a:sym typeface="Comfortaa"/>
              </a:rPr>
              <a:t>DeepDesign</a:t>
            </a:r>
            <a:r>
              <a:rPr lang="es" sz="1900">
                <a:solidFill>
                  <a:srgbClr val="FFFFFF"/>
                </a:solidFill>
                <a:latin typeface="Comfortaa"/>
                <a:ea typeface="Comfortaa"/>
                <a:cs typeface="Comfortaa"/>
                <a:sym typeface="Comfortaa"/>
              </a:rPr>
              <a:t> offers 1,000 </a:t>
            </a:r>
            <a:r>
              <a:rPr b="1" lang="es" sz="1900">
                <a:solidFill>
                  <a:srgbClr val="6AA84F"/>
                </a:solidFill>
                <a:latin typeface="Comfortaa"/>
                <a:ea typeface="Comfortaa"/>
                <a:cs typeface="Comfortaa"/>
                <a:sym typeface="Comfortaa"/>
              </a:rPr>
              <a:t>Kiva entrepreneurs</a:t>
            </a:r>
            <a:r>
              <a:rPr lang="es" sz="1900">
                <a:solidFill>
                  <a:srgbClr val="FFFFFF"/>
                </a:solidFill>
                <a:latin typeface="Comfortaa"/>
                <a:ea typeface="Comfortaa"/>
                <a:cs typeface="Comfortaa"/>
                <a:sym typeface="Comfortaa"/>
              </a:rPr>
              <a:t> from the Arts and Mission Driven sectors a free logo with our company</a:t>
            </a:r>
            <a:endParaRPr sz="2500">
              <a:solidFill>
                <a:srgbClr val="FFFFFF"/>
              </a:solidFill>
              <a:latin typeface="Comfortaa"/>
              <a:ea typeface="Comfortaa"/>
              <a:cs typeface="Comfortaa"/>
              <a:sym typeface="Comfortaa"/>
            </a:endParaRPr>
          </a:p>
          <a:p>
            <a:pPr indent="0" lvl="0" marL="457200" rtl="0" algn="l">
              <a:lnSpc>
                <a:spcPct val="115000"/>
              </a:lnSpc>
              <a:spcBef>
                <a:spcPts val="0"/>
              </a:spcBef>
              <a:spcAft>
                <a:spcPts val="0"/>
              </a:spcAft>
              <a:buNone/>
            </a:pPr>
            <a:r>
              <a:t/>
            </a:r>
            <a:endParaRPr sz="1700">
              <a:latin typeface="Arial"/>
              <a:ea typeface="Arial"/>
              <a:cs typeface="Arial"/>
              <a:sym typeface="Arial"/>
            </a:endParaRPr>
          </a:p>
          <a:p>
            <a:pPr indent="0" lvl="0" marL="457200" rtl="0" algn="l">
              <a:lnSpc>
                <a:spcPct val="115000"/>
              </a:lnSpc>
              <a:spcBef>
                <a:spcPts val="0"/>
              </a:spcBef>
              <a:spcAft>
                <a:spcPts val="0"/>
              </a:spcAft>
              <a:buNone/>
            </a:pPr>
            <a:r>
              <a:t/>
            </a:r>
            <a:endParaRPr sz="1900">
              <a:solidFill>
                <a:srgbClr val="FFFFFF"/>
              </a:solidFill>
              <a:latin typeface="Roboto Light"/>
              <a:ea typeface="Roboto Light"/>
              <a:cs typeface="Roboto Light"/>
              <a:sym typeface="Roboto Light"/>
            </a:endParaRPr>
          </a:p>
        </p:txBody>
      </p:sp>
      <p:sp>
        <p:nvSpPr>
          <p:cNvPr id="857" name="Google Shape;857;p52"/>
          <p:cNvSpPr txBox="1"/>
          <p:nvPr>
            <p:ph idx="4" type="ctrTitle"/>
          </p:nvPr>
        </p:nvSpPr>
        <p:spPr>
          <a:xfrm>
            <a:off x="2253750" y="305575"/>
            <a:ext cx="46365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SOCIAL RESPONSIBILITY</a:t>
            </a:r>
            <a:endParaRPr/>
          </a:p>
        </p:txBody>
      </p:sp>
      <p:grpSp>
        <p:nvGrpSpPr>
          <p:cNvPr id="858" name="Google Shape;858;p52"/>
          <p:cNvGrpSpPr/>
          <p:nvPr/>
        </p:nvGrpSpPr>
        <p:grpSpPr>
          <a:xfrm>
            <a:off x="7855980" y="4245142"/>
            <a:ext cx="1047536" cy="544880"/>
            <a:chOff x="4309875" y="2078355"/>
            <a:chExt cx="1489670" cy="876013"/>
          </a:xfrm>
        </p:grpSpPr>
        <p:sp>
          <p:nvSpPr>
            <p:cNvPr id="859" name="Google Shape;859;p52"/>
            <p:cNvSpPr/>
            <p:nvPr/>
          </p:nvSpPr>
          <p:spPr>
            <a:xfrm>
              <a:off x="4779305" y="2352108"/>
              <a:ext cx="515936" cy="601520"/>
            </a:xfrm>
            <a:custGeom>
              <a:rect b="b" l="l" r="r" t="t"/>
              <a:pathLst>
                <a:path extrusionOk="0" h="140542" w="99746">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2"/>
            <p:cNvSpPr/>
            <p:nvPr/>
          </p:nvSpPr>
          <p:spPr>
            <a:xfrm>
              <a:off x="4309875" y="2078355"/>
              <a:ext cx="1489670" cy="876013"/>
            </a:xfrm>
            <a:custGeom>
              <a:rect b="b" l="l" r="r" t="t"/>
              <a:pathLst>
                <a:path extrusionOk="0" h="204676" w="287998">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2"/>
            <p:cNvSpPr/>
            <p:nvPr/>
          </p:nvSpPr>
          <p:spPr>
            <a:xfrm>
              <a:off x="4788248" y="2752378"/>
              <a:ext cx="150225" cy="201250"/>
            </a:xfrm>
            <a:custGeom>
              <a:rect b="b" l="l" r="r" t="t"/>
              <a:pathLst>
                <a:path extrusionOk="0" h="47021" w="29043">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2"/>
            <p:cNvSpPr/>
            <p:nvPr/>
          </p:nvSpPr>
          <p:spPr>
            <a:xfrm>
              <a:off x="5115512" y="2795289"/>
              <a:ext cx="168996" cy="156858"/>
            </a:xfrm>
            <a:custGeom>
              <a:rect b="b" l="l" r="r" t="t"/>
              <a:pathLst>
                <a:path extrusionOk="0" h="36649" w="32672">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3" name="Google Shape;863;p52"/>
          <p:cNvSpPr txBox="1"/>
          <p:nvPr>
            <p:ph idx="4" type="ctrTitle"/>
          </p:nvPr>
        </p:nvSpPr>
        <p:spPr>
          <a:xfrm>
            <a:off x="7553900" y="4790073"/>
            <a:ext cx="1652100" cy="31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2200">
                <a:solidFill>
                  <a:schemeClr val="accent1"/>
                </a:solidFill>
                <a:latin typeface="Impact"/>
                <a:ea typeface="Impact"/>
                <a:cs typeface="Impact"/>
                <a:sym typeface="Impact"/>
              </a:rPr>
              <a:t>DeepDesign</a:t>
            </a:r>
            <a:endParaRPr sz="2200">
              <a:solidFill>
                <a:schemeClr val="accent1"/>
              </a:solidFill>
              <a:latin typeface="Impact"/>
              <a:ea typeface="Impact"/>
              <a:cs typeface="Impact"/>
              <a:sym typeface="Impact"/>
            </a:endParaRPr>
          </a:p>
        </p:txBody>
      </p:sp>
      <p:pic>
        <p:nvPicPr>
          <p:cNvPr id="864" name="Google Shape;864;p52">
            <a:hlinkClick r:id="rId3"/>
          </p:cNvPr>
          <p:cNvPicPr preferRelativeResize="0"/>
          <p:nvPr/>
        </p:nvPicPr>
        <p:blipFill>
          <a:blip r:embed="rId4">
            <a:alphaModFix/>
          </a:blip>
          <a:stretch>
            <a:fillRect/>
          </a:stretch>
        </p:blipFill>
        <p:spPr>
          <a:xfrm>
            <a:off x="697987" y="1029961"/>
            <a:ext cx="3739877" cy="1620601"/>
          </a:xfrm>
          <a:prstGeom prst="rect">
            <a:avLst/>
          </a:prstGeom>
          <a:noFill/>
          <a:ln>
            <a:noFill/>
          </a:ln>
        </p:spPr>
      </p:pic>
      <p:sp>
        <p:nvSpPr>
          <p:cNvPr id="865" name="Google Shape;865;p52"/>
          <p:cNvSpPr txBox="1"/>
          <p:nvPr/>
        </p:nvSpPr>
        <p:spPr>
          <a:xfrm>
            <a:off x="4954300" y="1239400"/>
            <a:ext cx="4065900" cy="1704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900">
                <a:solidFill>
                  <a:srgbClr val="FFFFFF"/>
                </a:solidFill>
                <a:latin typeface="Roboto"/>
                <a:ea typeface="Roboto"/>
                <a:cs typeface="Roboto"/>
                <a:sym typeface="Roboto"/>
              </a:rPr>
              <a:t>since </a:t>
            </a:r>
            <a:r>
              <a:rPr b="1" lang="es" sz="1900">
                <a:solidFill>
                  <a:srgbClr val="6AA84F"/>
                </a:solidFill>
                <a:latin typeface="Roboto"/>
                <a:ea typeface="Roboto"/>
                <a:cs typeface="Roboto"/>
                <a:sym typeface="Roboto"/>
              </a:rPr>
              <a:t>2005</a:t>
            </a:r>
            <a:endParaRPr b="1" sz="1900">
              <a:solidFill>
                <a:srgbClr val="6AA84F"/>
              </a:solidFill>
              <a:latin typeface="Roboto"/>
              <a:ea typeface="Roboto"/>
              <a:cs typeface="Roboto"/>
              <a:sym typeface="Roboto"/>
            </a:endParaRPr>
          </a:p>
          <a:p>
            <a:pPr indent="0" lvl="0" marL="0" rtl="0" algn="ctr">
              <a:lnSpc>
                <a:spcPct val="100000"/>
              </a:lnSpc>
              <a:spcBef>
                <a:spcPts val="0"/>
              </a:spcBef>
              <a:spcAft>
                <a:spcPts val="0"/>
              </a:spcAft>
              <a:buNone/>
            </a:pPr>
            <a:r>
              <a:rPr b="1" lang="es" sz="2600">
                <a:solidFill>
                  <a:srgbClr val="6AA84F"/>
                </a:solidFill>
                <a:latin typeface="Roboto"/>
                <a:ea typeface="Roboto"/>
                <a:cs typeface="Roboto"/>
                <a:sym typeface="Roboto"/>
              </a:rPr>
              <a:t>1.6 million</a:t>
            </a:r>
            <a:r>
              <a:rPr b="1" lang="es" sz="1900">
                <a:solidFill>
                  <a:srgbClr val="FFFFFF"/>
                </a:solidFill>
                <a:latin typeface="Roboto"/>
                <a:ea typeface="Roboto"/>
                <a:cs typeface="Roboto"/>
                <a:sym typeface="Roboto"/>
              </a:rPr>
              <a:t> loans </a:t>
            </a:r>
            <a:endParaRPr b="1" sz="1900">
              <a:solidFill>
                <a:srgbClr val="FFFFFF"/>
              </a:solidFill>
              <a:latin typeface="Roboto"/>
              <a:ea typeface="Roboto"/>
              <a:cs typeface="Roboto"/>
              <a:sym typeface="Roboto"/>
            </a:endParaRPr>
          </a:p>
          <a:p>
            <a:pPr indent="0" lvl="0" marL="0" rtl="0" algn="ctr">
              <a:lnSpc>
                <a:spcPct val="100000"/>
              </a:lnSpc>
              <a:spcBef>
                <a:spcPts val="0"/>
              </a:spcBef>
              <a:spcAft>
                <a:spcPts val="0"/>
              </a:spcAft>
              <a:buNone/>
            </a:pPr>
            <a:r>
              <a:rPr b="1" lang="es" sz="1900">
                <a:solidFill>
                  <a:srgbClr val="FFFFFF"/>
                </a:solidFill>
                <a:latin typeface="Roboto"/>
                <a:ea typeface="Roboto"/>
                <a:cs typeface="Roboto"/>
                <a:sym typeface="Roboto"/>
              </a:rPr>
              <a:t>totalling over </a:t>
            </a:r>
            <a:r>
              <a:rPr b="1" lang="es" sz="2600">
                <a:solidFill>
                  <a:srgbClr val="6AA84F"/>
                </a:solidFill>
                <a:latin typeface="Roboto"/>
                <a:ea typeface="Roboto"/>
                <a:cs typeface="Roboto"/>
                <a:sym typeface="Roboto"/>
              </a:rPr>
              <a:t>$1.33 billion</a:t>
            </a:r>
            <a:endParaRPr b="1" sz="2600">
              <a:solidFill>
                <a:srgbClr val="6AA84F"/>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b="1" lang="es" sz="2600">
                <a:solidFill>
                  <a:srgbClr val="6AA84F"/>
                </a:solidFill>
                <a:latin typeface="Roboto"/>
                <a:ea typeface="Roboto"/>
                <a:cs typeface="Roboto"/>
                <a:sym typeface="Roboto"/>
              </a:rPr>
              <a:t>96.2%</a:t>
            </a:r>
            <a:r>
              <a:rPr b="1" lang="es" sz="1900">
                <a:solidFill>
                  <a:schemeClr val="lt1"/>
                </a:solidFill>
                <a:latin typeface="Roboto"/>
                <a:ea typeface="Roboto"/>
                <a:cs typeface="Roboto"/>
                <a:sym typeface="Roboto"/>
              </a:rPr>
              <a:t> repayment rate</a:t>
            </a:r>
            <a:endParaRPr b="1" sz="2600">
              <a:solidFill>
                <a:srgbClr val="6AA84F"/>
              </a:solidFill>
              <a:latin typeface="Roboto"/>
              <a:ea typeface="Roboto"/>
              <a:cs typeface="Roboto"/>
              <a:sym typeface="Roboto"/>
            </a:endParaRPr>
          </a:p>
        </p:txBody>
      </p:sp>
      <p:pic>
        <p:nvPicPr>
          <p:cNvPr id="866" name="Google Shape;866;p52"/>
          <p:cNvPicPr preferRelativeResize="0"/>
          <p:nvPr/>
        </p:nvPicPr>
        <p:blipFill>
          <a:blip r:embed="rId5">
            <a:alphaModFix/>
          </a:blip>
          <a:stretch>
            <a:fillRect/>
          </a:stretch>
        </p:blipFill>
        <p:spPr>
          <a:xfrm>
            <a:off x="415125" y="3098658"/>
            <a:ext cx="1652099" cy="1235442"/>
          </a:xfrm>
          <a:prstGeom prst="rect">
            <a:avLst/>
          </a:prstGeom>
          <a:noFill/>
          <a:ln>
            <a:noFill/>
          </a:ln>
        </p:spPr>
      </p:pic>
      <p:pic>
        <p:nvPicPr>
          <p:cNvPr id="867" name="Google Shape;867;p52"/>
          <p:cNvPicPr preferRelativeResize="0"/>
          <p:nvPr/>
        </p:nvPicPr>
        <p:blipFill>
          <a:blip r:embed="rId6">
            <a:alphaModFix/>
          </a:blip>
          <a:stretch>
            <a:fillRect/>
          </a:stretch>
        </p:blipFill>
        <p:spPr>
          <a:xfrm>
            <a:off x="2510000" y="3590225"/>
            <a:ext cx="1853174" cy="1235450"/>
          </a:xfrm>
          <a:prstGeom prst="rect">
            <a:avLst/>
          </a:prstGeom>
          <a:noFill/>
          <a:ln>
            <a:noFill/>
          </a:ln>
        </p:spPr>
      </p:pic>
      <p:sp>
        <p:nvSpPr>
          <p:cNvPr id="868" name="Google Shape;868;p52"/>
          <p:cNvSpPr txBox="1"/>
          <p:nvPr/>
        </p:nvSpPr>
        <p:spPr>
          <a:xfrm>
            <a:off x="898425" y="2768338"/>
            <a:ext cx="685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solidFill>
                  <a:srgbClr val="FFFFFF"/>
                </a:solidFill>
                <a:latin typeface="Roboto"/>
                <a:ea typeface="Roboto"/>
                <a:cs typeface="Roboto"/>
                <a:sym typeface="Roboto"/>
              </a:rPr>
              <a:t>Arts</a:t>
            </a:r>
            <a:endParaRPr b="1" sz="1600">
              <a:solidFill>
                <a:srgbClr val="FFFFFF"/>
              </a:solidFill>
              <a:latin typeface="Roboto"/>
              <a:ea typeface="Roboto"/>
              <a:cs typeface="Roboto"/>
              <a:sym typeface="Roboto"/>
            </a:endParaRPr>
          </a:p>
        </p:txBody>
      </p:sp>
      <p:sp>
        <p:nvSpPr>
          <p:cNvPr id="869" name="Google Shape;869;p52"/>
          <p:cNvSpPr txBox="1"/>
          <p:nvPr/>
        </p:nvSpPr>
        <p:spPr>
          <a:xfrm>
            <a:off x="2621499" y="3276125"/>
            <a:ext cx="1630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solidFill>
                  <a:srgbClr val="FFFFFF"/>
                </a:solidFill>
                <a:latin typeface="Roboto"/>
                <a:ea typeface="Roboto"/>
                <a:cs typeface="Roboto"/>
                <a:sym typeface="Roboto"/>
              </a:rPr>
              <a:t>Mission Driven</a:t>
            </a:r>
            <a:endParaRPr b="1" sz="1600">
              <a:solidFill>
                <a:srgbClr val="FFFFFF"/>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53"/>
          <p:cNvSpPr txBox="1"/>
          <p:nvPr>
            <p:ph idx="6" type="ctrTitle"/>
          </p:nvPr>
        </p:nvSpPr>
        <p:spPr>
          <a:xfrm>
            <a:off x="338875" y="1882200"/>
            <a:ext cx="2635500" cy="100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PRESS RELEASE</a:t>
            </a:r>
            <a:endParaRPr/>
          </a:p>
        </p:txBody>
      </p:sp>
      <p:pic>
        <p:nvPicPr>
          <p:cNvPr id="875" name="Google Shape;875;p53"/>
          <p:cNvPicPr preferRelativeResize="0"/>
          <p:nvPr/>
        </p:nvPicPr>
        <p:blipFill>
          <a:blip r:embed="rId3">
            <a:alphaModFix/>
          </a:blip>
          <a:stretch>
            <a:fillRect/>
          </a:stretch>
        </p:blipFill>
        <p:spPr>
          <a:xfrm>
            <a:off x="3359722" y="0"/>
            <a:ext cx="4451106" cy="5143500"/>
          </a:xfrm>
          <a:prstGeom prst="rect">
            <a:avLst/>
          </a:prstGeom>
          <a:noFill/>
          <a:ln>
            <a:noFill/>
          </a:ln>
        </p:spPr>
      </p:pic>
      <p:grpSp>
        <p:nvGrpSpPr>
          <p:cNvPr id="876" name="Google Shape;876;p53"/>
          <p:cNvGrpSpPr/>
          <p:nvPr/>
        </p:nvGrpSpPr>
        <p:grpSpPr>
          <a:xfrm>
            <a:off x="8034686" y="4444418"/>
            <a:ext cx="921510" cy="488377"/>
            <a:chOff x="4309875" y="2078355"/>
            <a:chExt cx="1489670" cy="876013"/>
          </a:xfrm>
        </p:grpSpPr>
        <p:sp>
          <p:nvSpPr>
            <p:cNvPr id="877" name="Google Shape;877;p53"/>
            <p:cNvSpPr/>
            <p:nvPr/>
          </p:nvSpPr>
          <p:spPr>
            <a:xfrm>
              <a:off x="4779305" y="2352108"/>
              <a:ext cx="515936" cy="601520"/>
            </a:xfrm>
            <a:custGeom>
              <a:rect b="b" l="l" r="r" t="t"/>
              <a:pathLst>
                <a:path extrusionOk="0" h="140542" w="99746">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3"/>
            <p:cNvSpPr/>
            <p:nvPr/>
          </p:nvSpPr>
          <p:spPr>
            <a:xfrm>
              <a:off x="4309875" y="2078355"/>
              <a:ext cx="1489670" cy="876013"/>
            </a:xfrm>
            <a:custGeom>
              <a:rect b="b" l="l" r="r" t="t"/>
              <a:pathLst>
                <a:path extrusionOk="0" h="204676" w="287998">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3"/>
            <p:cNvSpPr/>
            <p:nvPr/>
          </p:nvSpPr>
          <p:spPr>
            <a:xfrm>
              <a:off x="4788248" y="2752378"/>
              <a:ext cx="150225" cy="201250"/>
            </a:xfrm>
            <a:custGeom>
              <a:rect b="b" l="l" r="r" t="t"/>
              <a:pathLst>
                <a:path extrusionOk="0" h="47021" w="29043">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3"/>
            <p:cNvSpPr/>
            <p:nvPr/>
          </p:nvSpPr>
          <p:spPr>
            <a:xfrm>
              <a:off x="5115512" y="2795289"/>
              <a:ext cx="168996" cy="156858"/>
            </a:xfrm>
            <a:custGeom>
              <a:rect b="b" l="l" r="r" t="t"/>
              <a:pathLst>
                <a:path extrusionOk="0" h="36649" w="32672">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1" name="Google Shape;881;p53"/>
          <p:cNvSpPr txBox="1"/>
          <p:nvPr>
            <p:ph idx="6" type="ctrTitle"/>
          </p:nvPr>
        </p:nvSpPr>
        <p:spPr>
          <a:xfrm>
            <a:off x="7848300" y="4932398"/>
            <a:ext cx="1295700" cy="28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 sz="1560">
                <a:solidFill>
                  <a:schemeClr val="accent1"/>
                </a:solidFill>
                <a:latin typeface="Impact"/>
                <a:ea typeface="Impact"/>
                <a:cs typeface="Impact"/>
                <a:sym typeface="Impact"/>
              </a:rPr>
              <a:t>DeepDesign</a:t>
            </a:r>
            <a:endParaRPr sz="1560">
              <a:solidFill>
                <a:schemeClr val="accent1"/>
              </a:solidFill>
              <a:latin typeface="Impact"/>
              <a:ea typeface="Impact"/>
              <a:cs typeface="Impact"/>
              <a:sym typeface="Impac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54"/>
          <p:cNvSpPr txBox="1"/>
          <p:nvPr>
            <p:ph idx="4" type="ctrTitle"/>
          </p:nvPr>
        </p:nvSpPr>
        <p:spPr>
          <a:xfrm>
            <a:off x="1225200" y="290625"/>
            <a:ext cx="66936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FLAT ORGANIZATIONAL STRUCTURE</a:t>
            </a:r>
            <a:endParaRPr/>
          </a:p>
        </p:txBody>
      </p:sp>
      <p:grpSp>
        <p:nvGrpSpPr>
          <p:cNvPr id="887" name="Google Shape;887;p54"/>
          <p:cNvGrpSpPr/>
          <p:nvPr/>
        </p:nvGrpSpPr>
        <p:grpSpPr>
          <a:xfrm>
            <a:off x="7818194" y="4281656"/>
            <a:ext cx="1091928" cy="550049"/>
            <a:chOff x="4309875" y="2078355"/>
            <a:chExt cx="1489670" cy="876013"/>
          </a:xfrm>
        </p:grpSpPr>
        <p:sp>
          <p:nvSpPr>
            <p:cNvPr id="888" name="Google Shape;888;p54"/>
            <p:cNvSpPr/>
            <p:nvPr/>
          </p:nvSpPr>
          <p:spPr>
            <a:xfrm>
              <a:off x="4779305" y="2352108"/>
              <a:ext cx="515936" cy="601520"/>
            </a:xfrm>
            <a:custGeom>
              <a:rect b="b" l="l" r="r" t="t"/>
              <a:pathLst>
                <a:path extrusionOk="0" h="140542" w="99746">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4"/>
            <p:cNvSpPr/>
            <p:nvPr/>
          </p:nvSpPr>
          <p:spPr>
            <a:xfrm>
              <a:off x="4309875" y="2078355"/>
              <a:ext cx="1489670" cy="876013"/>
            </a:xfrm>
            <a:custGeom>
              <a:rect b="b" l="l" r="r" t="t"/>
              <a:pathLst>
                <a:path extrusionOk="0" h="204676" w="287998">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4"/>
            <p:cNvSpPr/>
            <p:nvPr/>
          </p:nvSpPr>
          <p:spPr>
            <a:xfrm>
              <a:off x="4788248" y="2752378"/>
              <a:ext cx="150225" cy="201250"/>
            </a:xfrm>
            <a:custGeom>
              <a:rect b="b" l="l" r="r" t="t"/>
              <a:pathLst>
                <a:path extrusionOk="0" h="47021" w="29043">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4"/>
            <p:cNvSpPr/>
            <p:nvPr/>
          </p:nvSpPr>
          <p:spPr>
            <a:xfrm>
              <a:off x="5115512" y="2795289"/>
              <a:ext cx="168996" cy="156858"/>
            </a:xfrm>
            <a:custGeom>
              <a:rect b="b" l="l" r="r" t="t"/>
              <a:pathLst>
                <a:path extrusionOk="0" h="36649" w="32672">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2" name="Google Shape;892;p54"/>
          <p:cNvSpPr txBox="1"/>
          <p:nvPr>
            <p:ph idx="4" type="ctrTitle"/>
          </p:nvPr>
        </p:nvSpPr>
        <p:spPr>
          <a:xfrm>
            <a:off x="7538100" y="4831700"/>
            <a:ext cx="16521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900">
                <a:solidFill>
                  <a:schemeClr val="accent1"/>
                </a:solidFill>
                <a:latin typeface="Impact"/>
                <a:ea typeface="Impact"/>
                <a:cs typeface="Impact"/>
                <a:sym typeface="Impact"/>
              </a:rPr>
              <a:t>DeepDesign</a:t>
            </a:r>
            <a:endParaRPr sz="1900">
              <a:solidFill>
                <a:schemeClr val="accent1"/>
              </a:solidFill>
              <a:latin typeface="Impact"/>
              <a:ea typeface="Impact"/>
              <a:cs typeface="Impact"/>
              <a:sym typeface="Impact"/>
            </a:endParaRPr>
          </a:p>
        </p:txBody>
      </p:sp>
      <p:sp>
        <p:nvSpPr>
          <p:cNvPr id="893" name="Google Shape;893;p54"/>
          <p:cNvSpPr/>
          <p:nvPr/>
        </p:nvSpPr>
        <p:spPr>
          <a:xfrm>
            <a:off x="3560969" y="1050850"/>
            <a:ext cx="2022000" cy="8202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894" name="Google Shape;894;p54"/>
          <p:cNvSpPr/>
          <p:nvPr/>
        </p:nvSpPr>
        <p:spPr>
          <a:xfrm>
            <a:off x="6081402" y="2262794"/>
            <a:ext cx="2022000" cy="8202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895" name="Google Shape;895;p54"/>
          <p:cNvSpPr/>
          <p:nvPr/>
        </p:nvSpPr>
        <p:spPr>
          <a:xfrm>
            <a:off x="1040536" y="2262794"/>
            <a:ext cx="2022000" cy="8202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896" name="Google Shape;896;p54"/>
          <p:cNvSpPr/>
          <p:nvPr/>
        </p:nvSpPr>
        <p:spPr>
          <a:xfrm>
            <a:off x="3560969" y="2262781"/>
            <a:ext cx="2022000" cy="8202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897" name="Google Shape;897;p54"/>
          <p:cNvSpPr/>
          <p:nvPr/>
        </p:nvSpPr>
        <p:spPr>
          <a:xfrm>
            <a:off x="1040536" y="3461443"/>
            <a:ext cx="7062900" cy="8202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rgbClr val="FFFFFF"/>
                </a:solidFill>
              </a:rPr>
              <a:t>Employees</a:t>
            </a:r>
            <a:endParaRPr b="1">
              <a:solidFill>
                <a:srgbClr val="FFFFFF"/>
              </a:solidFill>
            </a:endParaRPr>
          </a:p>
        </p:txBody>
      </p:sp>
      <p:cxnSp>
        <p:nvCxnSpPr>
          <p:cNvPr id="898" name="Google Shape;898;p54"/>
          <p:cNvCxnSpPr>
            <a:stCxn id="895" idx="0"/>
            <a:endCxn id="894" idx="0"/>
          </p:cNvCxnSpPr>
          <p:nvPr/>
        </p:nvCxnSpPr>
        <p:spPr>
          <a:xfrm flipH="1" rot="-5400000">
            <a:off x="4571686" y="-257356"/>
            <a:ext cx="600" cy="5040900"/>
          </a:xfrm>
          <a:prstGeom prst="bentConnector3">
            <a:avLst>
              <a:gd fmla="val -39687500" name="adj1"/>
            </a:avLst>
          </a:prstGeom>
          <a:noFill/>
          <a:ln cap="flat" cmpd="sng" w="9525">
            <a:solidFill>
              <a:srgbClr val="FFFFFF"/>
            </a:solidFill>
            <a:prstDash val="solid"/>
            <a:round/>
            <a:headEnd len="med" w="med" type="none"/>
            <a:tailEnd len="med" w="med" type="none"/>
          </a:ln>
        </p:spPr>
      </p:cxnSp>
      <p:cxnSp>
        <p:nvCxnSpPr>
          <p:cNvPr id="899" name="Google Shape;899;p54"/>
          <p:cNvCxnSpPr>
            <a:stCxn id="896" idx="0"/>
            <a:endCxn id="893" idx="2"/>
          </p:cNvCxnSpPr>
          <p:nvPr/>
        </p:nvCxnSpPr>
        <p:spPr>
          <a:xfrm rot="-5400000">
            <a:off x="4376369" y="2066581"/>
            <a:ext cx="391800" cy="600"/>
          </a:xfrm>
          <a:prstGeom prst="bentConnector3">
            <a:avLst>
              <a:gd fmla="val 50013" name="adj1"/>
            </a:avLst>
          </a:prstGeom>
          <a:noFill/>
          <a:ln cap="flat" cmpd="sng" w="9525">
            <a:solidFill>
              <a:srgbClr val="FFFFFF"/>
            </a:solidFill>
            <a:prstDash val="solid"/>
            <a:round/>
            <a:headEnd len="med" w="med" type="none"/>
            <a:tailEnd len="med" w="med" type="none"/>
          </a:ln>
        </p:spPr>
      </p:cxnSp>
      <p:cxnSp>
        <p:nvCxnSpPr>
          <p:cNvPr id="900" name="Google Shape;900;p54"/>
          <p:cNvCxnSpPr>
            <a:stCxn id="895" idx="2"/>
            <a:endCxn id="897" idx="0"/>
          </p:cNvCxnSpPr>
          <p:nvPr/>
        </p:nvCxnSpPr>
        <p:spPr>
          <a:xfrm flipH="1" rot="-5400000">
            <a:off x="3122686" y="2011844"/>
            <a:ext cx="378300" cy="2520600"/>
          </a:xfrm>
          <a:prstGeom prst="bentConnector3">
            <a:avLst>
              <a:gd fmla="val 49986" name="adj1"/>
            </a:avLst>
          </a:prstGeom>
          <a:noFill/>
          <a:ln cap="flat" cmpd="sng" w="9525">
            <a:solidFill>
              <a:srgbClr val="FFFFFF"/>
            </a:solidFill>
            <a:prstDash val="solid"/>
            <a:round/>
            <a:headEnd len="med" w="med" type="none"/>
            <a:tailEnd len="med" w="med" type="none"/>
          </a:ln>
        </p:spPr>
      </p:cxnSp>
      <p:cxnSp>
        <p:nvCxnSpPr>
          <p:cNvPr id="901" name="Google Shape;901;p54"/>
          <p:cNvCxnSpPr>
            <a:stCxn id="896" idx="2"/>
            <a:endCxn id="897" idx="0"/>
          </p:cNvCxnSpPr>
          <p:nvPr/>
        </p:nvCxnSpPr>
        <p:spPr>
          <a:xfrm flipH="1" rot="-5400000">
            <a:off x="4382969" y="3271981"/>
            <a:ext cx="378600" cy="600"/>
          </a:xfrm>
          <a:prstGeom prst="bentConnector3">
            <a:avLst>
              <a:gd fmla="val 49988" name="adj1"/>
            </a:avLst>
          </a:prstGeom>
          <a:noFill/>
          <a:ln cap="flat" cmpd="sng" w="9525">
            <a:solidFill>
              <a:srgbClr val="FFFFFF"/>
            </a:solidFill>
            <a:prstDash val="solid"/>
            <a:round/>
            <a:headEnd len="med" w="med" type="none"/>
            <a:tailEnd len="med" w="med" type="none"/>
          </a:ln>
        </p:spPr>
      </p:cxnSp>
      <p:cxnSp>
        <p:nvCxnSpPr>
          <p:cNvPr id="902" name="Google Shape;902;p54"/>
          <p:cNvCxnSpPr>
            <a:stCxn id="897" idx="0"/>
            <a:endCxn id="894" idx="2"/>
          </p:cNvCxnSpPr>
          <p:nvPr/>
        </p:nvCxnSpPr>
        <p:spPr>
          <a:xfrm rot="-5400000">
            <a:off x="5642986" y="2012143"/>
            <a:ext cx="378300" cy="2520300"/>
          </a:xfrm>
          <a:prstGeom prst="bentConnector3">
            <a:avLst>
              <a:gd fmla="val 49986" name="adj1"/>
            </a:avLst>
          </a:prstGeom>
          <a:noFill/>
          <a:ln cap="flat" cmpd="sng" w="9525">
            <a:solidFill>
              <a:srgbClr val="FFFFFF"/>
            </a:solidFill>
            <a:prstDash val="solid"/>
            <a:round/>
            <a:headEnd len="med" w="med" type="none"/>
            <a:tailEnd len="med" w="med" type="none"/>
          </a:ln>
        </p:spPr>
      </p:cxnSp>
      <p:sp>
        <p:nvSpPr>
          <p:cNvPr id="903" name="Google Shape;903;p54"/>
          <p:cNvSpPr txBox="1"/>
          <p:nvPr/>
        </p:nvSpPr>
        <p:spPr>
          <a:xfrm>
            <a:off x="6030946" y="2311302"/>
            <a:ext cx="2132700" cy="72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200">
                <a:solidFill>
                  <a:schemeClr val="accent1"/>
                </a:solidFill>
              </a:rPr>
              <a:t>Shreya Gurjar, CMO</a:t>
            </a:r>
            <a:endParaRPr b="1" sz="1200">
              <a:solidFill>
                <a:schemeClr val="accent1"/>
              </a:solidFill>
            </a:endParaRPr>
          </a:p>
          <a:p>
            <a:pPr indent="0" lvl="0" marL="0" rtl="0" algn="ctr">
              <a:spcBef>
                <a:spcPts val="0"/>
              </a:spcBef>
              <a:spcAft>
                <a:spcPts val="0"/>
              </a:spcAft>
              <a:buNone/>
            </a:pPr>
            <a:r>
              <a:rPr lang="es" sz="1200">
                <a:solidFill>
                  <a:srgbClr val="FFFFFF"/>
                </a:solidFill>
              </a:rPr>
              <a:t>Market Research &amp; </a:t>
            </a:r>
            <a:endParaRPr sz="1200">
              <a:solidFill>
                <a:srgbClr val="FFFFFF"/>
              </a:solidFill>
            </a:endParaRPr>
          </a:p>
          <a:p>
            <a:pPr indent="0" lvl="0" marL="0" rtl="0" algn="ctr">
              <a:spcBef>
                <a:spcPts val="0"/>
              </a:spcBef>
              <a:spcAft>
                <a:spcPts val="0"/>
              </a:spcAft>
              <a:buNone/>
            </a:pPr>
            <a:r>
              <a:rPr lang="es" sz="1200">
                <a:solidFill>
                  <a:srgbClr val="FFFFFF"/>
                </a:solidFill>
              </a:rPr>
              <a:t>Data Analyst</a:t>
            </a:r>
            <a:endParaRPr sz="1200">
              <a:solidFill>
                <a:srgbClr val="FFFFFF"/>
              </a:solidFill>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904" name="Google Shape;904;p54"/>
          <p:cNvSpPr txBox="1"/>
          <p:nvPr/>
        </p:nvSpPr>
        <p:spPr>
          <a:xfrm>
            <a:off x="3533614" y="1088113"/>
            <a:ext cx="2077500" cy="79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200">
                <a:solidFill>
                  <a:schemeClr val="accent1"/>
                </a:solidFill>
              </a:rPr>
              <a:t>Zach Sisco, </a:t>
            </a:r>
            <a:r>
              <a:rPr b="1" lang="es" sz="1200">
                <a:solidFill>
                  <a:schemeClr val="accent1"/>
                </a:solidFill>
              </a:rPr>
              <a:t>CEO</a:t>
            </a:r>
            <a:endParaRPr b="1" sz="1200">
              <a:solidFill>
                <a:schemeClr val="accent1"/>
              </a:solidFill>
            </a:endParaRPr>
          </a:p>
          <a:p>
            <a:pPr indent="0" lvl="0" marL="0" rtl="0" algn="ctr">
              <a:spcBef>
                <a:spcPts val="0"/>
              </a:spcBef>
              <a:spcAft>
                <a:spcPts val="0"/>
              </a:spcAft>
              <a:buNone/>
            </a:pPr>
            <a:r>
              <a:rPr lang="es" sz="1200">
                <a:solidFill>
                  <a:srgbClr val="FFFFFF"/>
                </a:solidFill>
              </a:rPr>
              <a:t>Tech Consultant, 3 years of Project Management</a:t>
            </a:r>
            <a:endParaRPr sz="1200">
              <a:solidFill>
                <a:srgbClr val="FFFFFF"/>
              </a:solidFill>
            </a:endParaRPr>
          </a:p>
          <a:p>
            <a:pPr indent="0" lvl="0" marL="0" rtl="0" algn="l">
              <a:spcBef>
                <a:spcPts val="0"/>
              </a:spcBef>
              <a:spcAft>
                <a:spcPts val="0"/>
              </a:spcAft>
              <a:buNone/>
            </a:pPr>
            <a:r>
              <a:t/>
            </a:r>
            <a:endParaRPr>
              <a:latin typeface="Roboto Light"/>
              <a:ea typeface="Roboto Light"/>
              <a:cs typeface="Roboto Light"/>
              <a:sym typeface="Roboto Light"/>
            </a:endParaRPr>
          </a:p>
        </p:txBody>
      </p:sp>
      <p:sp>
        <p:nvSpPr>
          <p:cNvPr id="905" name="Google Shape;905;p54"/>
          <p:cNvSpPr txBox="1"/>
          <p:nvPr/>
        </p:nvSpPr>
        <p:spPr>
          <a:xfrm>
            <a:off x="3505648" y="2310991"/>
            <a:ext cx="2132700" cy="72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200">
                <a:solidFill>
                  <a:schemeClr val="accent1"/>
                </a:solidFill>
              </a:rPr>
              <a:t>Jeremy Randolph</a:t>
            </a:r>
            <a:r>
              <a:rPr b="1" lang="es" sz="1200">
                <a:solidFill>
                  <a:schemeClr val="accent1"/>
                </a:solidFill>
              </a:rPr>
              <a:t>, CTO</a:t>
            </a:r>
            <a:endParaRPr b="1" sz="1200">
              <a:solidFill>
                <a:schemeClr val="accent1"/>
              </a:solidFill>
            </a:endParaRPr>
          </a:p>
          <a:p>
            <a:pPr indent="0" lvl="0" marL="0" rtl="0" algn="ctr">
              <a:spcBef>
                <a:spcPts val="0"/>
              </a:spcBef>
              <a:spcAft>
                <a:spcPts val="0"/>
              </a:spcAft>
              <a:buNone/>
            </a:pPr>
            <a:r>
              <a:rPr lang="es" sz="1200">
                <a:solidFill>
                  <a:srgbClr val="FFFFFF"/>
                </a:solidFill>
              </a:rPr>
              <a:t>ETL Developer </a:t>
            </a:r>
            <a:endParaRPr sz="1200">
              <a:solidFill>
                <a:srgbClr val="FFFFFF"/>
              </a:solidFill>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906" name="Google Shape;906;p54"/>
          <p:cNvSpPr txBox="1"/>
          <p:nvPr/>
        </p:nvSpPr>
        <p:spPr>
          <a:xfrm>
            <a:off x="980350" y="2311354"/>
            <a:ext cx="2132700" cy="72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200">
                <a:solidFill>
                  <a:schemeClr val="accent1"/>
                </a:solidFill>
              </a:rPr>
              <a:t>Hedy Makris</a:t>
            </a:r>
            <a:r>
              <a:rPr b="1" lang="es" sz="1200">
                <a:solidFill>
                  <a:schemeClr val="accent1"/>
                </a:solidFill>
              </a:rPr>
              <a:t>, CTO</a:t>
            </a:r>
            <a:endParaRPr b="1" sz="1200">
              <a:solidFill>
                <a:schemeClr val="accent1"/>
              </a:solidFill>
            </a:endParaRPr>
          </a:p>
          <a:p>
            <a:pPr indent="0" lvl="0" marL="0" rtl="0" algn="ctr">
              <a:spcBef>
                <a:spcPts val="0"/>
              </a:spcBef>
              <a:spcAft>
                <a:spcPts val="0"/>
              </a:spcAft>
              <a:buNone/>
            </a:pPr>
            <a:r>
              <a:rPr lang="es" sz="1200">
                <a:solidFill>
                  <a:srgbClr val="FFFFFF"/>
                </a:solidFill>
              </a:rPr>
              <a:t>Financial Risk Analyst, Business Consultant</a:t>
            </a:r>
            <a:endParaRPr>
              <a:latin typeface="Roboto Light"/>
              <a:ea typeface="Roboto Light"/>
              <a:cs typeface="Roboto Light"/>
              <a:sym typeface="Roboto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3"/>
          <p:cNvSpPr txBox="1"/>
          <p:nvPr>
            <p:ph idx="4" type="ctrTitle"/>
          </p:nvPr>
        </p:nvSpPr>
        <p:spPr>
          <a:xfrm>
            <a:off x="998325" y="644550"/>
            <a:ext cx="7833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OUR SOLUTION:  LoGAN</a:t>
            </a:r>
            <a:endParaRPr sz="3000"/>
          </a:p>
        </p:txBody>
      </p:sp>
      <p:sp>
        <p:nvSpPr>
          <p:cNvPr id="260" name="Google Shape;260;p23"/>
          <p:cNvSpPr txBox="1"/>
          <p:nvPr>
            <p:ph idx="4294967295" type="body"/>
          </p:nvPr>
        </p:nvSpPr>
        <p:spPr>
          <a:xfrm>
            <a:off x="311700" y="1387550"/>
            <a:ext cx="85206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s">
                <a:solidFill>
                  <a:srgbClr val="FFFFFF"/>
                </a:solidFill>
              </a:rPr>
              <a:t>DeepDesign utilizes state-of-the-art Artificial Intelligence to help startups build their visual identity and brand for a fraction of the cost of big firms. </a:t>
            </a:r>
            <a:endParaRPr>
              <a:solidFill>
                <a:srgbClr val="FFFFFF"/>
              </a:solidFill>
            </a:endParaRPr>
          </a:p>
          <a:p>
            <a:pPr indent="0" lvl="0" marL="0" rtl="0" algn="l">
              <a:lnSpc>
                <a:spcPct val="150000"/>
              </a:lnSpc>
              <a:spcBef>
                <a:spcPts val="1600"/>
              </a:spcBef>
              <a:spcAft>
                <a:spcPts val="0"/>
              </a:spcAft>
              <a:buClr>
                <a:schemeClr val="dk1"/>
              </a:buClr>
              <a:buSzPts val="1100"/>
              <a:buFont typeface="Arial"/>
              <a:buNone/>
            </a:pPr>
            <a:r>
              <a:rPr lang="es">
                <a:solidFill>
                  <a:srgbClr val="FFFFFF"/>
                </a:solidFill>
              </a:rPr>
              <a:t>Our generative algorithms paired with our design consultants can create superior visual content that is always unique.</a:t>
            </a:r>
            <a:endParaRPr>
              <a:solidFill>
                <a:srgbClr val="FFFFFF"/>
              </a:solidFill>
            </a:endParaRPr>
          </a:p>
          <a:p>
            <a:pPr indent="0" lvl="0" marL="0" rtl="0" algn="l">
              <a:spcBef>
                <a:spcPts val="1600"/>
              </a:spcBef>
              <a:spcAft>
                <a:spcPts val="0"/>
              </a:spcAft>
              <a:buClr>
                <a:schemeClr val="dk1"/>
              </a:buClr>
              <a:buSzPts val="1100"/>
              <a:buFont typeface="Arial"/>
              <a:buNone/>
            </a:pPr>
            <a:r>
              <a:t/>
            </a:r>
            <a:endParaRPr sz="1700">
              <a:solidFill>
                <a:schemeClr val="lt2"/>
              </a:solidFill>
              <a:latin typeface="Roboto Thin"/>
              <a:ea typeface="Roboto Thin"/>
              <a:cs typeface="Roboto Thin"/>
              <a:sym typeface="Roboto Thin"/>
            </a:endParaRPr>
          </a:p>
          <a:p>
            <a:pPr indent="0" lvl="0" marL="0" rtl="0" algn="l">
              <a:spcBef>
                <a:spcPts val="1600"/>
              </a:spcBef>
              <a:spcAft>
                <a:spcPts val="1600"/>
              </a:spcAft>
              <a:buNone/>
            </a:pPr>
            <a:r>
              <a:t/>
            </a:r>
            <a:endParaRPr/>
          </a:p>
        </p:txBody>
      </p:sp>
      <p:grpSp>
        <p:nvGrpSpPr>
          <p:cNvPr id="261" name="Google Shape;261;p23"/>
          <p:cNvGrpSpPr/>
          <p:nvPr/>
        </p:nvGrpSpPr>
        <p:grpSpPr>
          <a:xfrm>
            <a:off x="7807582" y="4160497"/>
            <a:ext cx="1175051" cy="647023"/>
            <a:chOff x="4309875" y="2078355"/>
            <a:chExt cx="1489670" cy="876013"/>
          </a:xfrm>
        </p:grpSpPr>
        <p:sp>
          <p:nvSpPr>
            <p:cNvPr id="262" name="Google Shape;262;p23"/>
            <p:cNvSpPr/>
            <p:nvPr/>
          </p:nvSpPr>
          <p:spPr>
            <a:xfrm>
              <a:off x="4779305" y="2352108"/>
              <a:ext cx="515936" cy="601520"/>
            </a:xfrm>
            <a:custGeom>
              <a:rect b="b" l="l" r="r" t="t"/>
              <a:pathLst>
                <a:path extrusionOk="0" h="140542" w="99746">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3"/>
            <p:cNvSpPr/>
            <p:nvPr/>
          </p:nvSpPr>
          <p:spPr>
            <a:xfrm>
              <a:off x="4309875" y="2078355"/>
              <a:ext cx="1489670" cy="876013"/>
            </a:xfrm>
            <a:custGeom>
              <a:rect b="b" l="l" r="r" t="t"/>
              <a:pathLst>
                <a:path extrusionOk="0" h="204676" w="287998">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3"/>
            <p:cNvSpPr/>
            <p:nvPr/>
          </p:nvSpPr>
          <p:spPr>
            <a:xfrm>
              <a:off x="4788248" y="2752378"/>
              <a:ext cx="150225" cy="201250"/>
            </a:xfrm>
            <a:custGeom>
              <a:rect b="b" l="l" r="r" t="t"/>
              <a:pathLst>
                <a:path extrusionOk="0" h="47021" w="29043">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3"/>
            <p:cNvSpPr/>
            <p:nvPr/>
          </p:nvSpPr>
          <p:spPr>
            <a:xfrm>
              <a:off x="5115512" y="2795289"/>
              <a:ext cx="168996" cy="156858"/>
            </a:xfrm>
            <a:custGeom>
              <a:rect b="b" l="l" r="r" t="t"/>
              <a:pathLst>
                <a:path extrusionOk="0" h="36649" w="32672">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 name="Google Shape;266;p23"/>
          <p:cNvSpPr txBox="1"/>
          <p:nvPr>
            <p:ph idx="4" type="ctrTitle"/>
          </p:nvPr>
        </p:nvSpPr>
        <p:spPr>
          <a:xfrm>
            <a:off x="7569050" y="4807525"/>
            <a:ext cx="1652100" cy="377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s" sz="2400">
                <a:solidFill>
                  <a:schemeClr val="accent1"/>
                </a:solidFill>
                <a:latin typeface="Impact"/>
                <a:ea typeface="Impact"/>
                <a:cs typeface="Impact"/>
                <a:sym typeface="Impact"/>
              </a:rPr>
              <a:t>DeepDesign</a:t>
            </a:r>
            <a:endParaRPr sz="2400">
              <a:solidFill>
                <a:schemeClr val="accent1"/>
              </a:solidFill>
              <a:latin typeface="Impact"/>
              <a:ea typeface="Impact"/>
              <a:cs typeface="Impact"/>
              <a:sym typeface="Impac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4"/>
          <p:cNvSpPr/>
          <p:nvPr/>
        </p:nvSpPr>
        <p:spPr>
          <a:xfrm rot="-3173578">
            <a:off x="2948502" y="636938"/>
            <a:ext cx="755592" cy="874209"/>
          </a:xfrm>
          <a:custGeom>
            <a:rect b="b" l="l" r="r" t="t"/>
            <a:pathLst>
              <a:path extrusionOk="0" fill="none" h="27306" w="23601">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72" name="Google Shape;272;p24"/>
          <p:cNvSpPr/>
          <p:nvPr/>
        </p:nvSpPr>
        <p:spPr>
          <a:xfrm>
            <a:off x="5784719" y="3707004"/>
            <a:ext cx="1373867" cy="1113719"/>
          </a:xfrm>
          <a:custGeom>
            <a:rect b="b" l="l" r="r" t="t"/>
            <a:pathLst>
              <a:path extrusionOk="0" fill="none" h="20789" w="25645">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4"/>
          <p:cNvSpPr/>
          <p:nvPr/>
        </p:nvSpPr>
        <p:spPr>
          <a:xfrm>
            <a:off x="-2" y="2933780"/>
            <a:ext cx="2563026" cy="2560152"/>
          </a:xfrm>
          <a:custGeom>
            <a:rect b="b" l="l" r="r" t="t"/>
            <a:pathLst>
              <a:path extrusionOk="0" fill="none" h="39191" w="39235">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3"/>
          </a:solidFill>
          <a:ln cap="flat" cmpd="sng" w="26625">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74" name="Google Shape;274;p24"/>
          <p:cNvSpPr/>
          <p:nvPr/>
        </p:nvSpPr>
        <p:spPr>
          <a:xfrm>
            <a:off x="6101912" y="3732129"/>
            <a:ext cx="837606" cy="839856"/>
          </a:xfrm>
          <a:custGeom>
            <a:rect b="b" l="l" r="r" t="t"/>
            <a:pathLst>
              <a:path extrusionOk="0" h="15677" w="15635">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4"/>
          <p:cNvSpPr/>
          <p:nvPr/>
        </p:nvSpPr>
        <p:spPr>
          <a:xfrm rot="-3173578">
            <a:off x="3032075" y="862878"/>
            <a:ext cx="501903" cy="500527"/>
          </a:xfrm>
          <a:custGeom>
            <a:rect b="b" l="l" r="r" t="t"/>
            <a:pathLst>
              <a:path extrusionOk="0" h="15634" w="15677">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76" name="Google Shape;276;p24"/>
          <p:cNvSpPr/>
          <p:nvPr/>
        </p:nvSpPr>
        <p:spPr>
          <a:xfrm>
            <a:off x="6406139" y="804152"/>
            <a:ext cx="267858" cy="59329"/>
          </a:xfrm>
          <a:custGeom>
            <a:rect b="b" l="l" r="r" t="t"/>
            <a:pathLst>
              <a:path extrusionOk="0" h="1321" w="5964">
                <a:moveTo>
                  <a:pt x="0" y="0"/>
                </a:moveTo>
                <a:lnTo>
                  <a:pt x="0" y="1321"/>
                </a:lnTo>
                <a:lnTo>
                  <a:pt x="5964" y="1321"/>
                </a:lnTo>
                <a:lnTo>
                  <a:pt x="596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77" name="Google Shape;277;p24"/>
          <p:cNvSpPr/>
          <p:nvPr/>
        </p:nvSpPr>
        <p:spPr>
          <a:xfrm>
            <a:off x="6828947" y="804152"/>
            <a:ext cx="1568883" cy="59329"/>
          </a:xfrm>
          <a:custGeom>
            <a:rect b="b" l="l" r="r" t="t"/>
            <a:pathLst>
              <a:path extrusionOk="0" h="1321" w="34932">
                <a:moveTo>
                  <a:pt x="0" y="0"/>
                </a:moveTo>
                <a:lnTo>
                  <a:pt x="0" y="1321"/>
                </a:lnTo>
                <a:lnTo>
                  <a:pt x="34931" y="1321"/>
                </a:lnTo>
                <a:lnTo>
                  <a:pt x="349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78" name="Google Shape;278;p24"/>
          <p:cNvSpPr/>
          <p:nvPr/>
        </p:nvSpPr>
        <p:spPr>
          <a:xfrm>
            <a:off x="6406139" y="983982"/>
            <a:ext cx="267858" cy="61261"/>
          </a:xfrm>
          <a:custGeom>
            <a:rect b="b" l="l" r="r" t="t"/>
            <a:pathLst>
              <a:path extrusionOk="0" h="1364" w="5964">
                <a:moveTo>
                  <a:pt x="0" y="0"/>
                </a:moveTo>
                <a:lnTo>
                  <a:pt x="0" y="1364"/>
                </a:lnTo>
                <a:lnTo>
                  <a:pt x="5964" y="1364"/>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79" name="Google Shape;279;p24"/>
          <p:cNvSpPr/>
          <p:nvPr/>
        </p:nvSpPr>
        <p:spPr>
          <a:xfrm>
            <a:off x="6828947" y="983982"/>
            <a:ext cx="1568883" cy="61261"/>
          </a:xfrm>
          <a:custGeom>
            <a:rect b="b" l="l" r="r" t="t"/>
            <a:pathLst>
              <a:path extrusionOk="0" h="1364" w="34932">
                <a:moveTo>
                  <a:pt x="0" y="0"/>
                </a:moveTo>
                <a:lnTo>
                  <a:pt x="0" y="1364"/>
                </a:lnTo>
                <a:lnTo>
                  <a:pt x="34931" y="1364"/>
                </a:lnTo>
                <a:lnTo>
                  <a:pt x="3493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80" name="Google Shape;280;p24"/>
          <p:cNvSpPr/>
          <p:nvPr/>
        </p:nvSpPr>
        <p:spPr>
          <a:xfrm>
            <a:off x="6406139" y="1165742"/>
            <a:ext cx="267858" cy="59329"/>
          </a:xfrm>
          <a:custGeom>
            <a:rect b="b" l="l" r="r" t="t"/>
            <a:pathLst>
              <a:path extrusionOk="0" h="1321" w="5964">
                <a:moveTo>
                  <a:pt x="0" y="0"/>
                </a:moveTo>
                <a:lnTo>
                  <a:pt x="0" y="1321"/>
                </a:lnTo>
                <a:lnTo>
                  <a:pt x="5964" y="1321"/>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81" name="Google Shape;281;p24"/>
          <p:cNvSpPr/>
          <p:nvPr/>
        </p:nvSpPr>
        <p:spPr>
          <a:xfrm>
            <a:off x="6828947" y="1165742"/>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82" name="Google Shape;282;p24"/>
          <p:cNvSpPr/>
          <p:nvPr/>
        </p:nvSpPr>
        <p:spPr>
          <a:xfrm>
            <a:off x="6406139" y="1347503"/>
            <a:ext cx="267858" cy="59329"/>
          </a:xfrm>
          <a:custGeom>
            <a:rect b="b" l="l" r="r" t="t"/>
            <a:pathLst>
              <a:path extrusionOk="0" h="1321" w="5964">
                <a:moveTo>
                  <a:pt x="0" y="0"/>
                </a:moveTo>
                <a:lnTo>
                  <a:pt x="0" y="1321"/>
                </a:lnTo>
                <a:lnTo>
                  <a:pt x="5964" y="1321"/>
                </a:lnTo>
                <a:lnTo>
                  <a:pt x="596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83" name="Google Shape;283;p24"/>
          <p:cNvSpPr/>
          <p:nvPr/>
        </p:nvSpPr>
        <p:spPr>
          <a:xfrm>
            <a:off x="6828947" y="1347503"/>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84" name="Google Shape;284;p24"/>
          <p:cNvSpPr/>
          <p:nvPr/>
        </p:nvSpPr>
        <p:spPr>
          <a:xfrm>
            <a:off x="6101900" y="869185"/>
            <a:ext cx="141654" cy="552963"/>
          </a:xfrm>
          <a:custGeom>
            <a:rect b="b" l="l" r="r" t="t"/>
            <a:pathLst>
              <a:path extrusionOk="0" fill="none" h="12312" w="3154">
                <a:moveTo>
                  <a:pt x="3153" y="12311"/>
                </a:moveTo>
                <a:lnTo>
                  <a:pt x="1" y="12311"/>
                </a:lnTo>
                <a:lnTo>
                  <a:pt x="1" y="0"/>
                </a:lnTo>
                <a:lnTo>
                  <a:pt x="3068" y="0"/>
                </a:lnTo>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85" name="Google Shape;285;p24"/>
          <p:cNvSpPr/>
          <p:nvPr/>
        </p:nvSpPr>
        <p:spPr>
          <a:xfrm>
            <a:off x="523596" y="911573"/>
            <a:ext cx="1335660" cy="80014"/>
          </a:xfrm>
          <a:custGeom>
            <a:rect b="b" l="l" r="r" t="t"/>
            <a:pathLst>
              <a:path extrusionOk="0" h="1322" w="22067">
                <a:moveTo>
                  <a:pt x="0" y="1"/>
                </a:moveTo>
                <a:lnTo>
                  <a:pt x="0" y="1321"/>
                </a:lnTo>
                <a:lnTo>
                  <a:pt x="22066" y="1321"/>
                </a:lnTo>
                <a:lnTo>
                  <a:pt x="220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86" name="Google Shape;286;p24"/>
          <p:cNvSpPr/>
          <p:nvPr/>
        </p:nvSpPr>
        <p:spPr>
          <a:xfrm>
            <a:off x="523596" y="1153907"/>
            <a:ext cx="1335660" cy="82617"/>
          </a:xfrm>
          <a:custGeom>
            <a:rect b="b" l="l" r="r" t="t"/>
            <a:pathLst>
              <a:path extrusionOk="0" h="1365" w="22067">
                <a:moveTo>
                  <a:pt x="0" y="1"/>
                </a:moveTo>
                <a:lnTo>
                  <a:pt x="0" y="1364"/>
                </a:lnTo>
                <a:lnTo>
                  <a:pt x="22066" y="1364"/>
                </a:lnTo>
                <a:lnTo>
                  <a:pt x="220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87" name="Google Shape;287;p24"/>
          <p:cNvSpPr/>
          <p:nvPr/>
        </p:nvSpPr>
        <p:spPr>
          <a:xfrm>
            <a:off x="6580967" y="2995135"/>
            <a:ext cx="1929800" cy="381875"/>
          </a:xfrm>
          <a:custGeom>
            <a:rect b="b" l="l" r="r" t="t"/>
            <a:pathLst>
              <a:path extrusionOk="0" fill="none" h="11928" w="60278">
                <a:moveTo>
                  <a:pt x="0" y="0"/>
                </a:moveTo>
                <a:lnTo>
                  <a:pt x="60277" y="0"/>
                </a:lnTo>
                <a:lnTo>
                  <a:pt x="60277" y="11928"/>
                </a:lnTo>
                <a:lnTo>
                  <a:pt x="0" y="11928"/>
                </a:lnTo>
                <a:close/>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4"/>
          <p:cNvSpPr txBox="1"/>
          <p:nvPr>
            <p:ph idx="1" type="subTitle"/>
          </p:nvPr>
        </p:nvSpPr>
        <p:spPr>
          <a:xfrm>
            <a:off x="2308350" y="1437750"/>
            <a:ext cx="4527300" cy="2268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sz="1700">
                <a:solidFill>
                  <a:srgbClr val="091A51"/>
                </a:solidFill>
                <a:latin typeface="Roboto"/>
                <a:ea typeface="Roboto"/>
                <a:cs typeface="Roboto"/>
                <a:sym typeface="Roboto"/>
              </a:rPr>
              <a:t>“</a:t>
            </a:r>
            <a:r>
              <a:rPr b="1" i="1" lang="es" sz="1700">
                <a:solidFill>
                  <a:srgbClr val="091A51"/>
                </a:solidFill>
                <a:latin typeface="Roboto"/>
                <a:ea typeface="Roboto"/>
                <a:cs typeface="Roboto"/>
                <a:sym typeface="Roboto"/>
              </a:rPr>
              <a:t>Sites like Fiverr and 99designs offer cheap logos, but independent consultants like Pablo Defendini advise that if you can find a small budget, you’ll get far better results by hiring an experienced professional to create a more polished logo</a:t>
            </a:r>
            <a:r>
              <a:rPr b="1" lang="es" sz="1700">
                <a:solidFill>
                  <a:srgbClr val="091A51"/>
                </a:solidFill>
                <a:latin typeface="Roboto"/>
                <a:ea typeface="Roboto"/>
                <a:cs typeface="Roboto"/>
                <a:sym typeface="Roboto"/>
              </a:rPr>
              <a:t>”</a:t>
            </a:r>
            <a:endParaRPr b="1" sz="1700">
              <a:solidFill>
                <a:srgbClr val="091A51"/>
              </a:solidFill>
              <a:latin typeface="Roboto"/>
              <a:ea typeface="Roboto"/>
              <a:cs typeface="Roboto"/>
              <a:sym typeface="Roboto"/>
            </a:endParaRPr>
          </a:p>
          <a:p>
            <a:pPr indent="0" lvl="0" marL="0" rtl="0" algn="l">
              <a:lnSpc>
                <a:spcPct val="115000"/>
              </a:lnSpc>
              <a:spcBef>
                <a:spcPts val="1600"/>
              </a:spcBef>
              <a:spcAft>
                <a:spcPts val="0"/>
              </a:spcAft>
              <a:buClr>
                <a:schemeClr val="dk1"/>
              </a:buClr>
              <a:buSzPts val="1100"/>
              <a:buFont typeface="Arial"/>
              <a:buNone/>
            </a:pPr>
            <a:r>
              <a:rPr b="1" lang="es" sz="1700">
                <a:solidFill>
                  <a:srgbClr val="091A51"/>
                </a:solidFill>
                <a:latin typeface="Roboto"/>
                <a:ea typeface="Roboto"/>
                <a:cs typeface="Roboto"/>
                <a:sym typeface="Roboto"/>
              </a:rPr>
              <a:t>---- techcrunch.com, 2019</a:t>
            </a:r>
            <a:endParaRPr b="1" sz="1700">
              <a:solidFill>
                <a:srgbClr val="091A51"/>
              </a:solidFill>
              <a:latin typeface="Roboto"/>
              <a:ea typeface="Roboto"/>
              <a:cs typeface="Roboto"/>
              <a:sym typeface="Roboto"/>
            </a:endParaRPr>
          </a:p>
          <a:p>
            <a:pPr indent="0" lvl="0" marL="0" rtl="0" algn="ctr">
              <a:spcBef>
                <a:spcPts val="1600"/>
              </a:spcBef>
              <a:spcAft>
                <a:spcPts val="0"/>
              </a:spcAft>
              <a:buNone/>
            </a:pPr>
            <a:r>
              <a:t/>
            </a:r>
            <a:endParaRPr>
              <a:solidFill>
                <a:srgbClr val="161234"/>
              </a:solidFill>
            </a:endParaRPr>
          </a:p>
        </p:txBody>
      </p:sp>
      <p:grpSp>
        <p:nvGrpSpPr>
          <p:cNvPr id="289" name="Google Shape;289;p24"/>
          <p:cNvGrpSpPr/>
          <p:nvPr/>
        </p:nvGrpSpPr>
        <p:grpSpPr>
          <a:xfrm>
            <a:off x="7807582" y="4160497"/>
            <a:ext cx="1175051" cy="647023"/>
            <a:chOff x="4309875" y="2078355"/>
            <a:chExt cx="1489670" cy="876013"/>
          </a:xfrm>
        </p:grpSpPr>
        <p:sp>
          <p:nvSpPr>
            <p:cNvPr id="290" name="Google Shape;290;p24"/>
            <p:cNvSpPr/>
            <p:nvPr/>
          </p:nvSpPr>
          <p:spPr>
            <a:xfrm>
              <a:off x="4779305" y="2352108"/>
              <a:ext cx="515936" cy="601520"/>
            </a:xfrm>
            <a:custGeom>
              <a:rect b="b" l="l" r="r" t="t"/>
              <a:pathLst>
                <a:path extrusionOk="0" h="140542" w="99746">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4"/>
            <p:cNvSpPr/>
            <p:nvPr/>
          </p:nvSpPr>
          <p:spPr>
            <a:xfrm>
              <a:off x="4309875" y="2078355"/>
              <a:ext cx="1489670" cy="876013"/>
            </a:xfrm>
            <a:custGeom>
              <a:rect b="b" l="l" r="r" t="t"/>
              <a:pathLst>
                <a:path extrusionOk="0" h="204676" w="287998">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4"/>
            <p:cNvSpPr/>
            <p:nvPr/>
          </p:nvSpPr>
          <p:spPr>
            <a:xfrm>
              <a:off x="4788248" y="2752378"/>
              <a:ext cx="150225" cy="201250"/>
            </a:xfrm>
            <a:custGeom>
              <a:rect b="b" l="l" r="r" t="t"/>
              <a:pathLst>
                <a:path extrusionOk="0" h="47021" w="29043">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4"/>
            <p:cNvSpPr/>
            <p:nvPr/>
          </p:nvSpPr>
          <p:spPr>
            <a:xfrm>
              <a:off x="5115512" y="2795289"/>
              <a:ext cx="168996" cy="156858"/>
            </a:xfrm>
            <a:custGeom>
              <a:rect b="b" l="l" r="r" t="t"/>
              <a:pathLst>
                <a:path extrusionOk="0" h="36649" w="32672">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 name="Google Shape;294;p24"/>
          <p:cNvSpPr txBox="1"/>
          <p:nvPr>
            <p:ph type="ctrTitle"/>
          </p:nvPr>
        </p:nvSpPr>
        <p:spPr>
          <a:xfrm>
            <a:off x="7569050" y="4807525"/>
            <a:ext cx="1652100" cy="377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s" sz="2400">
                <a:solidFill>
                  <a:schemeClr val="accent1"/>
                </a:solidFill>
                <a:latin typeface="Impact"/>
                <a:ea typeface="Impact"/>
                <a:cs typeface="Impact"/>
                <a:sym typeface="Impact"/>
              </a:rPr>
              <a:t>DeepDesign</a:t>
            </a:r>
            <a:endParaRPr sz="2400">
              <a:solidFill>
                <a:schemeClr val="accent1"/>
              </a:solidFill>
              <a:latin typeface="Impact"/>
              <a:ea typeface="Impact"/>
              <a:cs typeface="Impact"/>
              <a:sym typeface="Impac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5"/>
          <p:cNvSpPr txBox="1"/>
          <p:nvPr>
            <p:ph idx="4" type="ctrTitle"/>
          </p:nvPr>
        </p:nvSpPr>
        <p:spPr>
          <a:xfrm>
            <a:off x="311700" y="256850"/>
            <a:ext cx="7833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OUR BUSINESS MODEL</a:t>
            </a:r>
            <a:endParaRPr sz="3000"/>
          </a:p>
        </p:txBody>
      </p:sp>
      <p:sp>
        <p:nvSpPr>
          <p:cNvPr id="300" name="Google Shape;300;p25"/>
          <p:cNvSpPr txBox="1"/>
          <p:nvPr/>
        </p:nvSpPr>
        <p:spPr>
          <a:xfrm>
            <a:off x="558000" y="955500"/>
            <a:ext cx="8028000" cy="350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accent1"/>
                </a:solidFill>
                <a:latin typeface="Roboto"/>
                <a:ea typeface="Roboto"/>
                <a:cs typeface="Roboto"/>
                <a:sym typeface="Roboto"/>
              </a:rPr>
              <a:t>B2C and B2B Capability</a:t>
            </a:r>
            <a:endParaRPr b="1" sz="1800">
              <a:solidFill>
                <a:schemeClr val="accent1"/>
              </a:solidFill>
              <a:latin typeface="Roboto"/>
              <a:ea typeface="Roboto"/>
              <a:cs typeface="Roboto"/>
              <a:sym typeface="Roboto"/>
            </a:endParaRPr>
          </a:p>
          <a:p>
            <a:pPr indent="0" lvl="0" marL="0" rtl="0" algn="ctr">
              <a:spcBef>
                <a:spcPts val="0"/>
              </a:spcBef>
              <a:spcAft>
                <a:spcPts val="0"/>
              </a:spcAft>
              <a:buNone/>
            </a:pPr>
            <a:r>
              <a:rPr lang="es" sz="1800">
                <a:solidFill>
                  <a:schemeClr val="lt1"/>
                </a:solidFill>
                <a:latin typeface="Roboto"/>
                <a:ea typeface="Roboto"/>
                <a:cs typeface="Roboto"/>
                <a:sym typeface="Roboto"/>
              </a:rPr>
              <a:t>Startups, Established Companies, Independent Content Creators</a:t>
            </a:r>
            <a:endParaRPr sz="1800">
              <a:solidFill>
                <a:schemeClr val="lt1"/>
              </a:solidFill>
              <a:latin typeface="Roboto"/>
              <a:ea typeface="Roboto"/>
              <a:cs typeface="Roboto"/>
              <a:sym typeface="Roboto"/>
            </a:endParaRPr>
          </a:p>
          <a:p>
            <a:pPr indent="0" lvl="0" marL="0" rtl="0" algn="ctr">
              <a:spcBef>
                <a:spcPts val="0"/>
              </a:spcBef>
              <a:spcAft>
                <a:spcPts val="0"/>
              </a:spcAft>
              <a:buNone/>
            </a:pPr>
            <a:r>
              <a:t/>
            </a:r>
            <a:endParaRPr sz="1800">
              <a:solidFill>
                <a:schemeClr val="lt1"/>
              </a:solidFill>
              <a:latin typeface="Roboto"/>
              <a:ea typeface="Roboto"/>
              <a:cs typeface="Roboto"/>
              <a:sym typeface="Roboto"/>
            </a:endParaRPr>
          </a:p>
          <a:p>
            <a:pPr indent="0" lvl="0" marL="0" rtl="0" algn="ctr">
              <a:spcBef>
                <a:spcPts val="0"/>
              </a:spcBef>
              <a:spcAft>
                <a:spcPts val="0"/>
              </a:spcAft>
              <a:buNone/>
            </a:pPr>
            <a:r>
              <a:rPr b="1" lang="es" sz="1800">
                <a:solidFill>
                  <a:schemeClr val="accent1"/>
                </a:solidFill>
                <a:latin typeface="Roboto"/>
                <a:ea typeface="Roboto"/>
                <a:cs typeface="Roboto"/>
                <a:sym typeface="Roboto"/>
              </a:rPr>
              <a:t>Tiered Payment Plans</a:t>
            </a:r>
            <a:endParaRPr b="1" sz="1800">
              <a:solidFill>
                <a:schemeClr val="accent1"/>
              </a:solidFill>
              <a:latin typeface="Roboto"/>
              <a:ea typeface="Roboto"/>
              <a:cs typeface="Roboto"/>
              <a:sym typeface="Roboto"/>
            </a:endParaRPr>
          </a:p>
          <a:p>
            <a:pPr indent="0" lvl="0" marL="0" rtl="0" algn="ctr">
              <a:spcBef>
                <a:spcPts val="0"/>
              </a:spcBef>
              <a:spcAft>
                <a:spcPts val="0"/>
              </a:spcAft>
              <a:buNone/>
            </a:pPr>
            <a:r>
              <a:rPr lang="es" sz="1800">
                <a:solidFill>
                  <a:schemeClr val="lt1"/>
                </a:solidFill>
                <a:latin typeface="Roboto"/>
                <a:ea typeface="Roboto"/>
                <a:cs typeface="Roboto"/>
                <a:sym typeface="Roboto"/>
              </a:rPr>
              <a:t>Individual logo purchases ($15), design consultations ($150/hr), premium services ($3.99/month or $6.99/month)</a:t>
            </a:r>
            <a:endParaRPr sz="1800">
              <a:solidFill>
                <a:schemeClr val="lt1"/>
              </a:solidFill>
              <a:latin typeface="Roboto"/>
              <a:ea typeface="Roboto"/>
              <a:cs typeface="Roboto"/>
              <a:sym typeface="Roboto"/>
            </a:endParaRPr>
          </a:p>
          <a:p>
            <a:pPr indent="0" lvl="0" marL="0" rtl="0" algn="ctr">
              <a:spcBef>
                <a:spcPts val="0"/>
              </a:spcBef>
              <a:spcAft>
                <a:spcPts val="0"/>
              </a:spcAft>
              <a:buNone/>
            </a:pPr>
            <a:r>
              <a:t/>
            </a:r>
            <a:endParaRPr sz="1800">
              <a:solidFill>
                <a:schemeClr val="lt1"/>
              </a:solidFill>
              <a:latin typeface="Roboto"/>
              <a:ea typeface="Roboto"/>
              <a:cs typeface="Roboto"/>
              <a:sym typeface="Roboto"/>
            </a:endParaRPr>
          </a:p>
          <a:p>
            <a:pPr indent="0" lvl="0" marL="0" rtl="0" algn="ctr">
              <a:spcBef>
                <a:spcPts val="0"/>
              </a:spcBef>
              <a:spcAft>
                <a:spcPts val="0"/>
              </a:spcAft>
              <a:buNone/>
            </a:pPr>
            <a:r>
              <a:rPr b="1" lang="es" sz="1800">
                <a:solidFill>
                  <a:schemeClr val="accent1"/>
                </a:solidFill>
                <a:latin typeface="Roboto"/>
                <a:ea typeface="Roboto"/>
                <a:cs typeface="Roboto"/>
                <a:sym typeface="Roboto"/>
              </a:rPr>
              <a:t>Additional Revenue Streams</a:t>
            </a:r>
            <a:endParaRPr b="1" sz="1800">
              <a:solidFill>
                <a:schemeClr val="accent1"/>
              </a:solidFill>
              <a:latin typeface="Roboto"/>
              <a:ea typeface="Roboto"/>
              <a:cs typeface="Roboto"/>
              <a:sym typeface="Roboto"/>
            </a:endParaRPr>
          </a:p>
          <a:p>
            <a:pPr indent="0" lvl="0" marL="0" rtl="0" algn="ctr">
              <a:spcBef>
                <a:spcPts val="0"/>
              </a:spcBef>
              <a:spcAft>
                <a:spcPts val="0"/>
              </a:spcAft>
              <a:buNone/>
            </a:pPr>
            <a:r>
              <a:rPr lang="es" sz="1800">
                <a:solidFill>
                  <a:schemeClr val="lt1"/>
                </a:solidFill>
                <a:latin typeface="Roboto"/>
                <a:ea typeface="Roboto"/>
                <a:cs typeface="Roboto"/>
                <a:sym typeface="Roboto"/>
              </a:rPr>
              <a:t>Advertisements through social media and website channels</a:t>
            </a:r>
            <a:endParaRPr sz="1800">
              <a:solidFill>
                <a:schemeClr val="lt1"/>
              </a:solidFill>
              <a:latin typeface="Roboto"/>
              <a:ea typeface="Roboto"/>
              <a:cs typeface="Roboto"/>
              <a:sym typeface="Roboto"/>
            </a:endParaRPr>
          </a:p>
          <a:p>
            <a:pPr indent="0" lvl="0" marL="0" rtl="0" algn="ctr">
              <a:spcBef>
                <a:spcPts val="0"/>
              </a:spcBef>
              <a:spcAft>
                <a:spcPts val="0"/>
              </a:spcAft>
              <a:buNone/>
            </a:pPr>
            <a:r>
              <a:t/>
            </a:r>
            <a:endParaRPr sz="1800">
              <a:solidFill>
                <a:schemeClr val="lt1"/>
              </a:solidFill>
              <a:latin typeface="Roboto"/>
              <a:ea typeface="Roboto"/>
              <a:cs typeface="Roboto"/>
              <a:sym typeface="Roboto"/>
            </a:endParaRPr>
          </a:p>
          <a:p>
            <a:pPr indent="0" lvl="0" marL="0" rtl="0" algn="ctr">
              <a:spcBef>
                <a:spcPts val="0"/>
              </a:spcBef>
              <a:spcAft>
                <a:spcPts val="0"/>
              </a:spcAft>
              <a:buNone/>
            </a:pPr>
            <a:r>
              <a:rPr b="1" lang="es" sz="1800">
                <a:solidFill>
                  <a:schemeClr val="accent1"/>
                </a:solidFill>
                <a:latin typeface="Roboto"/>
                <a:ea typeface="Roboto"/>
                <a:cs typeface="Roboto"/>
                <a:sym typeface="Roboto"/>
              </a:rPr>
              <a:t>Continuous Growth</a:t>
            </a:r>
            <a:endParaRPr b="1" sz="1800">
              <a:solidFill>
                <a:schemeClr val="accent1"/>
              </a:solidFill>
              <a:latin typeface="Roboto"/>
              <a:ea typeface="Roboto"/>
              <a:cs typeface="Roboto"/>
              <a:sym typeface="Roboto"/>
            </a:endParaRPr>
          </a:p>
          <a:p>
            <a:pPr indent="0" lvl="0" marL="0" rtl="0" algn="ctr">
              <a:spcBef>
                <a:spcPts val="0"/>
              </a:spcBef>
              <a:spcAft>
                <a:spcPts val="0"/>
              </a:spcAft>
              <a:buNone/>
            </a:pPr>
            <a:r>
              <a:rPr lang="es" sz="1800">
                <a:solidFill>
                  <a:schemeClr val="lt1"/>
                </a:solidFill>
                <a:latin typeface="Roboto"/>
                <a:ea typeface="Roboto"/>
                <a:cs typeface="Roboto"/>
                <a:sym typeface="Roboto"/>
              </a:rPr>
              <a:t>Referral program for customer growth</a:t>
            </a:r>
            <a:endParaRPr sz="1800">
              <a:solidFill>
                <a:schemeClr val="lt1"/>
              </a:solidFill>
              <a:latin typeface="Roboto"/>
              <a:ea typeface="Roboto"/>
              <a:cs typeface="Roboto"/>
              <a:sym typeface="Roboto"/>
            </a:endParaRPr>
          </a:p>
        </p:txBody>
      </p:sp>
      <p:grpSp>
        <p:nvGrpSpPr>
          <p:cNvPr id="301" name="Google Shape;301;p25"/>
          <p:cNvGrpSpPr/>
          <p:nvPr/>
        </p:nvGrpSpPr>
        <p:grpSpPr>
          <a:xfrm>
            <a:off x="7807582" y="4160497"/>
            <a:ext cx="1175051" cy="647023"/>
            <a:chOff x="4309875" y="2078355"/>
            <a:chExt cx="1489670" cy="876013"/>
          </a:xfrm>
        </p:grpSpPr>
        <p:sp>
          <p:nvSpPr>
            <p:cNvPr id="302" name="Google Shape;302;p25"/>
            <p:cNvSpPr/>
            <p:nvPr/>
          </p:nvSpPr>
          <p:spPr>
            <a:xfrm>
              <a:off x="4779305" y="2352108"/>
              <a:ext cx="515936" cy="601520"/>
            </a:xfrm>
            <a:custGeom>
              <a:rect b="b" l="l" r="r" t="t"/>
              <a:pathLst>
                <a:path extrusionOk="0" h="140542" w="99746">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5"/>
            <p:cNvSpPr/>
            <p:nvPr/>
          </p:nvSpPr>
          <p:spPr>
            <a:xfrm>
              <a:off x="4309875" y="2078355"/>
              <a:ext cx="1489670" cy="876013"/>
            </a:xfrm>
            <a:custGeom>
              <a:rect b="b" l="l" r="r" t="t"/>
              <a:pathLst>
                <a:path extrusionOk="0" h="204676" w="287998">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5"/>
            <p:cNvSpPr/>
            <p:nvPr/>
          </p:nvSpPr>
          <p:spPr>
            <a:xfrm>
              <a:off x="4788248" y="2752378"/>
              <a:ext cx="150225" cy="201250"/>
            </a:xfrm>
            <a:custGeom>
              <a:rect b="b" l="l" r="r" t="t"/>
              <a:pathLst>
                <a:path extrusionOk="0" h="47021" w="29043">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5"/>
            <p:cNvSpPr/>
            <p:nvPr/>
          </p:nvSpPr>
          <p:spPr>
            <a:xfrm>
              <a:off x="5115512" y="2795289"/>
              <a:ext cx="168996" cy="156858"/>
            </a:xfrm>
            <a:custGeom>
              <a:rect b="b" l="l" r="r" t="t"/>
              <a:pathLst>
                <a:path extrusionOk="0" h="36649" w="32672">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 name="Google Shape;306;p25"/>
          <p:cNvSpPr txBox="1"/>
          <p:nvPr>
            <p:ph idx="4" type="ctrTitle"/>
          </p:nvPr>
        </p:nvSpPr>
        <p:spPr>
          <a:xfrm>
            <a:off x="7569050" y="4807525"/>
            <a:ext cx="1652100" cy="377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s" sz="2400">
                <a:solidFill>
                  <a:schemeClr val="accent1"/>
                </a:solidFill>
                <a:latin typeface="Impact"/>
                <a:ea typeface="Impact"/>
                <a:cs typeface="Impact"/>
                <a:sym typeface="Impact"/>
              </a:rPr>
              <a:t>DeepDesign</a:t>
            </a:r>
            <a:endParaRPr sz="2400">
              <a:solidFill>
                <a:schemeClr val="accent1"/>
              </a:solidFill>
              <a:latin typeface="Impact"/>
              <a:ea typeface="Impact"/>
              <a:cs typeface="Impact"/>
              <a:sym typeface="Impac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6"/>
          <p:cNvSpPr txBox="1"/>
          <p:nvPr>
            <p:ph idx="4" type="ctrTitle"/>
          </p:nvPr>
        </p:nvSpPr>
        <p:spPr>
          <a:xfrm>
            <a:off x="655050" y="264150"/>
            <a:ext cx="78339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UNDERLYING MAGIC</a:t>
            </a:r>
            <a:endParaRPr/>
          </a:p>
        </p:txBody>
      </p:sp>
      <p:grpSp>
        <p:nvGrpSpPr>
          <p:cNvPr id="312" name="Google Shape;312;p26"/>
          <p:cNvGrpSpPr/>
          <p:nvPr/>
        </p:nvGrpSpPr>
        <p:grpSpPr>
          <a:xfrm>
            <a:off x="7691932" y="4083522"/>
            <a:ext cx="1175051" cy="647023"/>
            <a:chOff x="4309875" y="2078355"/>
            <a:chExt cx="1489670" cy="876013"/>
          </a:xfrm>
        </p:grpSpPr>
        <p:sp>
          <p:nvSpPr>
            <p:cNvPr id="313" name="Google Shape;313;p26"/>
            <p:cNvSpPr/>
            <p:nvPr/>
          </p:nvSpPr>
          <p:spPr>
            <a:xfrm>
              <a:off x="4779305" y="2352108"/>
              <a:ext cx="515936" cy="601520"/>
            </a:xfrm>
            <a:custGeom>
              <a:rect b="b" l="l" r="r" t="t"/>
              <a:pathLst>
                <a:path extrusionOk="0" h="140542" w="99746">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6"/>
            <p:cNvSpPr/>
            <p:nvPr/>
          </p:nvSpPr>
          <p:spPr>
            <a:xfrm>
              <a:off x="4309875" y="2078355"/>
              <a:ext cx="1489670" cy="876013"/>
            </a:xfrm>
            <a:custGeom>
              <a:rect b="b" l="l" r="r" t="t"/>
              <a:pathLst>
                <a:path extrusionOk="0" h="204676" w="287998">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6"/>
            <p:cNvSpPr/>
            <p:nvPr/>
          </p:nvSpPr>
          <p:spPr>
            <a:xfrm>
              <a:off x="4788248" y="2752378"/>
              <a:ext cx="150225" cy="201250"/>
            </a:xfrm>
            <a:custGeom>
              <a:rect b="b" l="l" r="r" t="t"/>
              <a:pathLst>
                <a:path extrusionOk="0" h="47021" w="29043">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6"/>
            <p:cNvSpPr/>
            <p:nvPr/>
          </p:nvSpPr>
          <p:spPr>
            <a:xfrm>
              <a:off x="5115512" y="2795289"/>
              <a:ext cx="168996" cy="156858"/>
            </a:xfrm>
            <a:custGeom>
              <a:rect b="b" l="l" r="r" t="t"/>
              <a:pathLst>
                <a:path extrusionOk="0" h="36649" w="32672">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6"/>
          <p:cNvSpPr txBox="1"/>
          <p:nvPr>
            <p:ph idx="4" type="ctrTitle"/>
          </p:nvPr>
        </p:nvSpPr>
        <p:spPr>
          <a:xfrm>
            <a:off x="7454325" y="4730100"/>
            <a:ext cx="1652100" cy="377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s" sz="2400">
                <a:solidFill>
                  <a:schemeClr val="accent1"/>
                </a:solidFill>
                <a:latin typeface="Impact"/>
                <a:ea typeface="Impact"/>
                <a:cs typeface="Impact"/>
                <a:sym typeface="Impact"/>
              </a:rPr>
              <a:t>DeepDesign</a:t>
            </a:r>
            <a:endParaRPr sz="2400">
              <a:solidFill>
                <a:schemeClr val="accent1"/>
              </a:solidFill>
              <a:latin typeface="Impact"/>
              <a:ea typeface="Impact"/>
              <a:cs typeface="Impact"/>
              <a:sym typeface="Impact"/>
            </a:endParaRPr>
          </a:p>
        </p:txBody>
      </p:sp>
      <p:pic>
        <p:nvPicPr>
          <p:cNvPr id="318" name="Google Shape;318;p26"/>
          <p:cNvPicPr preferRelativeResize="0"/>
          <p:nvPr/>
        </p:nvPicPr>
        <p:blipFill>
          <a:blip r:embed="rId3">
            <a:alphaModFix/>
          </a:blip>
          <a:stretch>
            <a:fillRect/>
          </a:stretch>
        </p:blipFill>
        <p:spPr>
          <a:xfrm>
            <a:off x="774847" y="1213212"/>
            <a:ext cx="3490949" cy="2717077"/>
          </a:xfrm>
          <a:prstGeom prst="rect">
            <a:avLst/>
          </a:prstGeom>
          <a:noFill/>
          <a:ln>
            <a:noFill/>
          </a:ln>
        </p:spPr>
      </p:pic>
      <p:pic>
        <p:nvPicPr>
          <p:cNvPr id="319" name="Google Shape;319;p26"/>
          <p:cNvPicPr preferRelativeResize="0"/>
          <p:nvPr/>
        </p:nvPicPr>
        <p:blipFill>
          <a:blip r:embed="rId4">
            <a:alphaModFix/>
          </a:blip>
          <a:stretch>
            <a:fillRect/>
          </a:stretch>
        </p:blipFill>
        <p:spPr>
          <a:xfrm>
            <a:off x="4840800" y="1213213"/>
            <a:ext cx="3490950" cy="2717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7"/>
          <p:cNvSpPr txBox="1"/>
          <p:nvPr>
            <p:ph idx="4" type="ctrTitle"/>
          </p:nvPr>
        </p:nvSpPr>
        <p:spPr>
          <a:xfrm>
            <a:off x="311700" y="256850"/>
            <a:ext cx="7833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UNDERLYING MAGIC</a:t>
            </a:r>
            <a:endParaRPr sz="3000"/>
          </a:p>
        </p:txBody>
      </p:sp>
      <p:sp>
        <p:nvSpPr>
          <p:cNvPr id="325" name="Google Shape;325;p27"/>
          <p:cNvSpPr txBox="1"/>
          <p:nvPr/>
        </p:nvSpPr>
        <p:spPr>
          <a:xfrm>
            <a:off x="558000" y="955500"/>
            <a:ext cx="8028000" cy="323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800">
              <a:solidFill>
                <a:schemeClr val="lt1"/>
              </a:solidFill>
              <a:latin typeface="Roboto"/>
              <a:ea typeface="Roboto"/>
              <a:cs typeface="Roboto"/>
              <a:sym typeface="Roboto"/>
            </a:endParaRPr>
          </a:p>
          <a:p>
            <a:pPr indent="0" lvl="0" marL="0" rtl="0" algn="ctr">
              <a:spcBef>
                <a:spcPts val="0"/>
              </a:spcBef>
              <a:spcAft>
                <a:spcPts val="0"/>
              </a:spcAft>
              <a:buNone/>
            </a:pPr>
            <a:r>
              <a:rPr b="1" lang="es" sz="1800">
                <a:solidFill>
                  <a:schemeClr val="accent1"/>
                </a:solidFill>
                <a:latin typeface="Roboto"/>
                <a:ea typeface="Roboto"/>
                <a:cs typeface="Roboto"/>
                <a:sym typeface="Roboto"/>
              </a:rPr>
              <a:t>Uniqueness </a:t>
            </a:r>
            <a:endParaRPr b="1" sz="1800">
              <a:solidFill>
                <a:schemeClr val="accent1"/>
              </a:solidFill>
              <a:latin typeface="Roboto"/>
              <a:ea typeface="Roboto"/>
              <a:cs typeface="Roboto"/>
              <a:sym typeface="Roboto"/>
            </a:endParaRPr>
          </a:p>
          <a:p>
            <a:pPr indent="0" lvl="0" marL="0" rtl="0" algn="ctr">
              <a:spcBef>
                <a:spcPts val="0"/>
              </a:spcBef>
              <a:spcAft>
                <a:spcPts val="0"/>
              </a:spcAft>
              <a:buNone/>
            </a:pPr>
            <a:r>
              <a:rPr lang="es" sz="1800">
                <a:solidFill>
                  <a:schemeClr val="lt1"/>
                </a:solidFill>
                <a:latin typeface="Roboto"/>
                <a:ea typeface="Roboto"/>
                <a:cs typeface="Roboto"/>
                <a:sym typeface="Roboto"/>
              </a:rPr>
              <a:t>Our A.I ensures that every logo generated is completely unique, just like our customers</a:t>
            </a:r>
            <a:endParaRPr sz="1800">
              <a:solidFill>
                <a:schemeClr val="lt1"/>
              </a:solidFill>
              <a:latin typeface="Roboto"/>
              <a:ea typeface="Roboto"/>
              <a:cs typeface="Roboto"/>
              <a:sym typeface="Roboto"/>
            </a:endParaRPr>
          </a:p>
          <a:p>
            <a:pPr indent="0" lvl="0" marL="0" rtl="0" algn="ctr">
              <a:spcBef>
                <a:spcPts val="0"/>
              </a:spcBef>
              <a:spcAft>
                <a:spcPts val="0"/>
              </a:spcAft>
              <a:buNone/>
            </a:pPr>
            <a:r>
              <a:t/>
            </a:r>
            <a:endParaRPr sz="1800">
              <a:solidFill>
                <a:schemeClr val="lt1"/>
              </a:solidFill>
              <a:latin typeface="Roboto"/>
              <a:ea typeface="Roboto"/>
              <a:cs typeface="Roboto"/>
              <a:sym typeface="Roboto"/>
            </a:endParaRPr>
          </a:p>
          <a:p>
            <a:pPr indent="0" lvl="0" marL="0" rtl="0" algn="ctr">
              <a:spcBef>
                <a:spcPts val="0"/>
              </a:spcBef>
              <a:spcAft>
                <a:spcPts val="0"/>
              </a:spcAft>
              <a:buNone/>
            </a:pPr>
            <a:r>
              <a:rPr b="1" lang="es" sz="1800">
                <a:solidFill>
                  <a:schemeClr val="accent1"/>
                </a:solidFill>
                <a:latin typeface="Roboto"/>
                <a:ea typeface="Roboto"/>
                <a:cs typeface="Roboto"/>
                <a:sym typeface="Roboto"/>
              </a:rPr>
              <a:t>Powerful Efficiency </a:t>
            </a:r>
            <a:endParaRPr b="1" sz="1800">
              <a:solidFill>
                <a:schemeClr val="accent1"/>
              </a:solidFill>
              <a:latin typeface="Roboto"/>
              <a:ea typeface="Roboto"/>
              <a:cs typeface="Roboto"/>
              <a:sym typeface="Roboto"/>
            </a:endParaRPr>
          </a:p>
          <a:p>
            <a:pPr indent="0" lvl="0" marL="0" rtl="0" algn="ctr">
              <a:spcBef>
                <a:spcPts val="0"/>
              </a:spcBef>
              <a:spcAft>
                <a:spcPts val="0"/>
              </a:spcAft>
              <a:buNone/>
            </a:pPr>
            <a:r>
              <a:rPr lang="es" sz="1800">
                <a:solidFill>
                  <a:schemeClr val="lt1"/>
                </a:solidFill>
                <a:latin typeface="Roboto"/>
                <a:ea typeface="Roboto"/>
                <a:cs typeface="Roboto"/>
                <a:sym typeface="Roboto"/>
              </a:rPr>
              <a:t>Endless amount of possibilities that are cheap and easy to generate</a:t>
            </a:r>
            <a:endParaRPr sz="1800">
              <a:solidFill>
                <a:schemeClr val="lt1"/>
              </a:solidFill>
              <a:latin typeface="Roboto"/>
              <a:ea typeface="Roboto"/>
              <a:cs typeface="Roboto"/>
              <a:sym typeface="Roboto"/>
            </a:endParaRPr>
          </a:p>
          <a:p>
            <a:pPr indent="0" lvl="0" marL="0" rtl="0" algn="ctr">
              <a:spcBef>
                <a:spcPts val="0"/>
              </a:spcBef>
              <a:spcAft>
                <a:spcPts val="0"/>
              </a:spcAft>
              <a:buNone/>
            </a:pPr>
            <a:r>
              <a:t/>
            </a:r>
            <a:endParaRPr sz="1800">
              <a:solidFill>
                <a:schemeClr val="lt1"/>
              </a:solidFill>
              <a:latin typeface="Roboto"/>
              <a:ea typeface="Roboto"/>
              <a:cs typeface="Roboto"/>
              <a:sym typeface="Roboto"/>
            </a:endParaRPr>
          </a:p>
          <a:p>
            <a:pPr indent="0" lvl="0" marL="0" rtl="0" algn="ctr">
              <a:spcBef>
                <a:spcPts val="0"/>
              </a:spcBef>
              <a:spcAft>
                <a:spcPts val="0"/>
              </a:spcAft>
              <a:buNone/>
            </a:pPr>
            <a:r>
              <a:rPr b="1" lang="es" sz="1800">
                <a:solidFill>
                  <a:schemeClr val="accent1"/>
                </a:solidFill>
                <a:latin typeface="Roboto"/>
                <a:ea typeface="Roboto"/>
                <a:cs typeface="Roboto"/>
                <a:sym typeface="Roboto"/>
              </a:rPr>
              <a:t>Refinement</a:t>
            </a:r>
            <a:endParaRPr b="1" sz="1800">
              <a:solidFill>
                <a:schemeClr val="accent1"/>
              </a:solidFill>
              <a:latin typeface="Roboto"/>
              <a:ea typeface="Roboto"/>
              <a:cs typeface="Roboto"/>
              <a:sym typeface="Roboto"/>
            </a:endParaRPr>
          </a:p>
          <a:p>
            <a:pPr indent="0" lvl="0" marL="0" rtl="0" algn="ctr">
              <a:spcBef>
                <a:spcPts val="0"/>
              </a:spcBef>
              <a:spcAft>
                <a:spcPts val="0"/>
              </a:spcAft>
              <a:buNone/>
            </a:pPr>
            <a:r>
              <a:rPr lang="es" sz="1800">
                <a:solidFill>
                  <a:schemeClr val="lt1"/>
                </a:solidFill>
                <a:latin typeface="Roboto"/>
                <a:ea typeface="Roboto"/>
                <a:cs typeface="Roboto"/>
                <a:sym typeface="Roboto"/>
              </a:rPr>
              <a:t>Our model will only get better with time, with complete customization on the horizon</a:t>
            </a:r>
            <a:endParaRPr sz="1800">
              <a:solidFill>
                <a:schemeClr val="lt1"/>
              </a:solidFill>
              <a:latin typeface="Roboto"/>
              <a:ea typeface="Roboto"/>
              <a:cs typeface="Roboto"/>
              <a:sym typeface="Roboto"/>
            </a:endParaRPr>
          </a:p>
        </p:txBody>
      </p:sp>
      <p:grpSp>
        <p:nvGrpSpPr>
          <p:cNvPr id="326" name="Google Shape;326;p27"/>
          <p:cNvGrpSpPr/>
          <p:nvPr/>
        </p:nvGrpSpPr>
        <p:grpSpPr>
          <a:xfrm>
            <a:off x="7807582" y="4160497"/>
            <a:ext cx="1175051" cy="647023"/>
            <a:chOff x="4309875" y="2078355"/>
            <a:chExt cx="1489670" cy="876013"/>
          </a:xfrm>
        </p:grpSpPr>
        <p:sp>
          <p:nvSpPr>
            <p:cNvPr id="327" name="Google Shape;327;p27"/>
            <p:cNvSpPr/>
            <p:nvPr/>
          </p:nvSpPr>
          <p:spPr>
            <a:xfrm>
              <a:off x="4779305" y="2352108"/>
              <a:ext cx="515936" cy="601520"/>
            </a:xfrm>
            <a:custGeom>
              <a:rect b="b" l="l" r="r" t="t"/>
              <a:pathLst>
                <a:path extrusionOk="0" h="140542" w="99746">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7"/>
            <p:cNvSpPr/>
            <p:nvPr/>
          </p:nvSpPr>
          <p:spPr>
            <a:xfrm>
              <a:off x="4309875" y="2078355"/>
              <a:ext cx="1489670" cy="876013"/>
            </a:xfrm>
            <a:custGeom>
              <a:rect b="b" l="l" r="r" t="t"/>
              <a:pathLst>
                <a:path extrusionOk="0" h="204676" w="287998">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7"/>
            <p:cNvSpPr/>
            <p:nvPr/>
          </p:nvSpPr>
          <p:spPr>
            <a:xfrm>
              <a:off x="4788248" y="2752378"/>
              <a:ext cx="150225" cy="201250"/>
            </a:xfrm>
            <a:custGeom>
              <a:rect b="b" l="l" r="r" t="t"/>
              <a:pathLst>
                <a:path extrusionOk="0" h="47021" w="29043">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7"/>
            <p:cNvSpPr/>
            <p:nvPr/>
          </p:nvSpPr>
          <p:spPr>
            <a:xfrm>
              <a:off x="5115512" y="2795289"/>
              <a:ext cx="168996" cy="156858"/>
            </a:xfrm>
            <a:custGeom>
              <a:rect b="b" l="l" r="r" t="t"/>
              <a:pathLst>
                <a:path extrusionOk="0" h="36649" w="32672">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 name="Google Shape;331;p27"/>
          <p:cNvSpPr txBox="1"/>
          <p:nvPr>
            <p:ph idx="4" type="ctrTitle"/>
          </p:nvPr>
        </p:nvSpPr>
        <p:spPr>
          <a:xfrm>
            <a:off x="7569050" y="4807525"/>
            <a:ext cx="1652100" cy="377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s" sz="2400">
                <a:solidFill>
                  <a:schemeClr val="accent1"/>
                </a:solidFill>
                <a:latin typeface="Impact"/>
                <a:ea typeface="Impact"/>
                <a:cs typeface="Impact"/>
                <a:sym typeface="Impact"/>
              </a:rPr>
              <a:t>DeepDesign</a:t>
            </a:r>
            <a:endParaRPr sz="2400">
              <a:solidFill>
                <a:schemeClr val="accent1"/>
              </a:solidFill>
              <a:latin typeface="Impact"/>
              <a:ea typeface="Impact"/>
              <a:cs typeface="Impact"/>
              <a:sym typeface="Impac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28"/>
          <p:cNvSpPr txBox="1"/>
          <p:nvPr>
            <p:ph idx="4" type="ctrTitle"/>
          </p:nvPr>
        </p:nvSpPr>
        <p:spPr>
          <a:xfrm>
            <a:off x="2863500" y="347175"/>
            <a:ext cx="46605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MARKET POTENTIAL</a:t>
            </a:r>
            <a:endParaRPr sz="3000"/>
          </a:p>
        </p:txBody>
      </p:sp>
      <p:grpSp>
        <p:nvGrpSpPr>
          <p:cNvPr id="337" name="Google Shape;337;p28"/>
          <p:cNvGrpSpPr/>
          <p:nvPr/>
        </p:nvGrpSpPr>
        <p:grpSpPr>
          <a:xfrm>
            <a:off x="7691932" y="4083522"/>
            <a:ext cx="1175051" cy="647023"/>
            <a:chOff x="4309875" y="2078355"/>
            <a:chExt cx="1489670" cy="876013"/>
          </a:xfrm>
        </p:grpSpPr>
        <p:sp>
          <p:nvSpPr>
            <p:cNvPr id="338" name="Google Shape;338;p28"/>
            <p:cNvSpPr/>
            <p:nvPr/>
          </p:nvSpPr>
          <p:spPr>
            <a:xfrm>
              <a:off x="4779305" y="2352108"/>
              <a:ext cx="515936" cy="601520"/>
            </a:xfrm>
            <a:custGeom>
              <a:rect b="b" l="l" r="r" t="t"/>
              <a:pathLst>
                <a:path extrusionOk="0" h="140542" w="99746">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8"/>
            <p:cNvSpPr/>
            <p:nvPr/>
          </p:nvSpPr>
          <p:spPr>
            <a:xfrm>
              <a:off x="4309875" y="2078355"/>
              <a:ext cx="1489670" cy="876013"/>
            </a:xfrm>
            <a:custGeom>
              <a:rect b="b" l="l" r="r" t="t"/>
              <a:pathLst>
                <a:path extrusionOk="0" h="204676" w="287998">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8"/>
            <p:cNvSpPr/>
            <p:nvPr/>
          </p:nvSpPr>
          <p:spPr>
            <a:xfrm>
              <a:off x="4788248" y="2752378"/>
              <a:ext cx="150225" cy="201250"/>
            </a:xfrm>
            <a:custGeom>
              <a:rect b="b" l="l" r="r" t="t"/>
              <a:pathLst>
                <a:path extrusionOk="0" h="47021" w="29043">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8"/>
            <p:cNvSpPr/>
            <p:nvPr/>
          </p:nvSpPr>
          <p:spPr>
            <a:xfrm>
              <a:off x="5115512" y="2795289"/>
              <a:ext cx="168996" cy="156858"/>
            </a:xfrm>
            <a:custGeom>
              <a:rect b="b" l="l" r="r" t="t"/>
              <a:pathLst>
                <a:path extrusionOk="0" h="36649" w="32672">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 name="Google Shape;342;p28"/>
          <p:cNvSpPr txBox="1"/>
          <p:nvPr>
            <p:ph idx="4" type="ctrTitle"/>
          </p:nvPr>
        </p:nvSpPr>
        <p:spPr>
          <a:xfrm>
            <a:off x="7454325" y="4730100"/>
            <a:ext cx="1652100" cy="377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s" sz="2400">
                <a:solidFill>
                  <a:schemeClr val="accent1"/>
                </a:solidFill>
                <a:latin typeface="Impact"/>
                <a:ea typeface="Impact"/>
                <a:cs typeface="Impact"/>
                <a:sym typeface="Impact"/>
              </a:rPr>
              <a:t>DeepDesign</a:t>
            </a:r>
            <a:endParaRPr sz="2400">
              <a:solidFill>
                <a:schemeClr val="accent1"/>
              </a:solidFill>
              <a:latin typeface="Impact"/>
              <a:ea typeface="Impact"/>
              <a:cs typeface="Impact"/>
              <a:sym typeface="Impact"/>
            </a:endParaRPr>
          </a:p>
        </p:txBody>
      </p:sp>
      <p:pic>
        <p:nvPicPr>
          <p:cNvPr id="343" name="Google Shape;343;p28"/>
          <p:cNvPicPr preferRelativeResize="0"/>
          <p:nvPr/>
        </p:nvPicPr>
        <p:blipFill rotWithShape="1">
          <a:blip r:embed="rId3">
            <a:alphaModFix/>
          </a:blip>
          <a:srcRect b="24475" l="0" r="0" t="7667"/>
          <a:stretch/>
        </p:blipFill>
        <p:spPr>
          <a:xfrm>
            <a:off x="709375" y="1766425"/>
            <a:ext cx="3363426" cy="2282326"/>
          </a:xfrm>
          <a:prstGeom prst="rect">
            <a:avLst/>
          </a:prstGeom>
          <a:noFill/>
          <a:ln>
            <a:noFill/>
          </a:ln>
        </p:spPr>
      </p:pic>
      <p:sp>
        <p:nvSpPr>
          <p:cNvPr id="344" name="Google Shape;344;p28"/>
          <p:cNvSpPr txBox="1"/>
          <p:nvPr/>
        </p:nvSpPr>
        <p:spPr>
          <a:xfrm>
            <a:off x="955888" y="1124325"/>
            <a:ext cx="2870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600">
                <a:solidFill>
                  <a:schemeClr val="accent1"/>
                </a:solidFill>
                <a:latin typeface="Roboto"/>
                <a:ea typeface="Roboto"/>
                <a:cs typeface="Roboto"/>
                <a:sym typeface="Roboto"/>
              </a:rPr>
              <a:t>Graphic Design Industry, USA</a:t>
            </a:r>
            <a:endParaRPr b="1" sz="1600">
              <a:solidFill>
                <a:schemeClr val="accent1"/>
              </a:solidFill>
              <a:latin typeface="Roboto"/>
              <a:ea typeface="Roboto"/>
              <a:cs typeface="Roboto"/>
              <a:sym typeface="Roboto"/>
            </a:endParaRPr>
          </a:p>
          <a:p>
            <a:pPr indent="0" lvl="0" marL="0" rtl="0" algn="ctr">
              <a:spcBef>
                <a:spcPts val="0"/>
              </a:spcBef>
              <a:spcAft>
                <a:spcPts val="0"/>
              </a:spcAft>
              <a:buNone/>
            </a:pPr>
            <a:r>
              <a:rPr b="1" lang="es" sz="1600">
                <a:solidFill>
                  <a:schemeClr val="accent1"/>
                </a:solidFill>
                <a:latin typeface="Roboto"/>
                <a:ea typeface="Roboto"/>
                <a:cs typeface="Roboto"/>
                <a:sym typeface="Roboto"/>
              </a:rPr>
              <a:t>2012-2025 </a:t>
            </a:r>
            <a:endParaRPr b="1" sz="1600">
              <a:solidFill>
                <a:schemeClr val="accent1"/>
              </a:solidFill>
              <a:latin typeface="Roboto"/>
              <a:ea typeface="Roboto"/>
              <a:cs typeface="Roboto"/>
              <a:sym typeface="Roboto"/>
            </a:endParaRPr>
          </a:p>
        </p:txBody>
      </p:sp>
      <p:sp>
        <p:nvSpPr>
          <p:cNvPr id="345" name="Google Shape;345;p28"/>
          <p:cNvSpPr txBox="1"/>
          <p:nvPr/>
        </p:nvSpPr>
        <p:spPr>
          <a:xfrm>
            <a:off x="3913075" y="2356975"/>
            <a:ext cx="4953900" cy="12930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lang="es" sz="1900">
                <a:solidFill>
                  <a:srgbClr val="FFFFFF"/>
                </a:solidFill>
                <a:latin typeface="Roboto"/>
                <a:ea typeface="Roboto"/>
                <a:cs typeface="Roboto"/>
                <a:sym typeface="Roboto"/>
              </a:rPr>
              <a:t>Over the five years to 2025, industry revenue is projected to grow at an annualized rate of 5.4% to $15.9 billion.</a:t>
            </a:r>
            <a:endParaRPr sz="1900">
              <a:solidFill>
                <a:srgbClr val="FFFFFF"/>
              </a:solidFill>
              <a:latin typeface="Roboto"/>
              <a:ea typeface="Roboto"/>
              <a:cs typeface="Roboto"/>
              <a:sym typeface="Roboto"/>
            </a:endParaRPr>
          </a:p>
          <a:p>
            <a:pPr indent="0" lvl="0" marL="0" rtl="0" algn="ctr">
              <a:spcBef>
                <a:spcPts val="0"/>
              </a:spcBef>
              <a:spcAft>
                <a:spcPts val="0"/>
              </a:spcAft>
              <a:buNone/>
            </a:pPr>
            <a:r>
              <a:t/>
            </a:r>
            <a:endParaRPr sz="1500">
              <a:solidFill>
                <a:srgbClr val="FFFFFF"/>
              </a:solidFill>
              <a:latin typeface="Roboto"/>
              <a:ea typeface="Roboto"/>
              <a:cs typeface="Roboto"/>
              <a:sym typeface="Roboto"/>
            </a:endParaRPr>
          </a:p>
        </p:txBody>
      </p:sp>
      <p:pic>
        <p:nvPicPr>
          <p:cNvPr id="346" name="Google Shape;346;p28"/>
          <p:cNvPicPr preferRelativeResize="0"/>
          <p:nvPr/>
        </p:nvPicPr>
        <p:blipFill rotWithShape="1">
          <a:blip r:embed="rId3">
            <a:alphaModFix/>
          </a:blip>
          <a:srcRect b="8610" l="0" r="0" t="77622"/>
          <a:stretch/>
        </p:blipFill>
        <p:spPr>
          <a:xfrm>
            <a:off x="709375" y="4048750"/>
            <a:ext cx="3363426" cy="463075"/>
          </a:xfrm>
          <a:prstGeom prst="rect">
            <a:avLst/>
          </a:prstGeom>
          <a:noFill/>
          <a:ln>
            <a:noFill/>
          </a:ln>
        </p:spPr>
      </p:pic>
      <p:sp>
        <p:nvSpPr>
          <p:cNvPr id="347" name="Google Shape;347;p28"/>
          <p:cNvSpPr txBox="1"/>
          <p:nvPr/>
        </p:nvSpPr>
        <p:spPr>
          <a:xfrm>
            <a:off x="955888" y="4462225"/>
            <a:ext cx="2870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800">
                <a:solidFill>
                  <a:schemeClr val="accent1"/>
                </a:solidFill>
                <a:latin typeface="Roboto"/>
                <a:ea typeface="Roboto"/>
                <a:cs typeface="Roboto"/>
                <a:sym typeface="Roboto"/>
              </a:rPr>
              <a:t>Graphic Designers</a:t>
            </a:r>
            <a:endParaRPr b="1" sz="800">
              <a:solidFill>
                <a:schemeClr val="accent1"/>
              </a:solidFill>
              <a:latin typeface="Roboto"/>
              <a:ea typeface="Roboto"/>
              <a:cs typeface="Roboto"/>
              <a:sym typeface="Roboto"/>
            </a:endParaRPr>
          </a:p>
          <a:p>
            <a:pPr indent="0" lvl="0" marL="0" rtl="0" algn="ctr">
              <a:spcBef>
                <a:spcPts val="0"/>
              </a:spcBef>
              <a:spcAft>
                <a:spcPts val="0"/>
              </a:spcAft>
              <a:buNone/>
            </a:pPr>
            <a:r>
              <a:rPr b="1" lang="es" sz="800">
                <a:solidFill>
                  <a:schemeClr val="accent1"/>
                </a:solidFill>
                <a:latin typeface="Roboto"/>
                <a:ea typeface="Roboto"/>
                <a:cs typeface="Roboto"/>
                <a:sym typeface="Roboto"/>
              </a:rPr>
              <a:t>Source: IBISWorld</a:t>
            </a:r>
            <a:endParaRPr b="1" sz="800">
              <a:solidFill>
                <a:schemeClr val="accent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EB PROPOSAL">
  <a:themeElements>
    <a:clrScheme name="Simple Light">
      <a:dk1>
        <a:srgbClr val="000000"/>
      </a:dk1>
      <a:lt1>
        <a:srgbClr val="FFFFFF"/>
      </a:lt1>
      <a:dk2>
        <a:srgbClr val="595959"/>
      </a:dk2>
      <a:lt2>
        <a:srgbClr val="EEEEEE"/>
      </a:lt2>
      <a:accent1>
        <a:srgbClr val="FFB215"/>
      </a:accent1>
      <a:accent2>
        <a:srgbClr val="FFB215"/>
      </a:accent2>
      <a:accent3>
        <a:srgbClr val="FFB215"/>
      </a:accent3>
      <a:accent4>
        <a:srgbClr val="FFB215"/>
      </a:accent4>
      <a:accent5>
        <a:srgbClr val="FFB215"/>
      </a:accent5>
      <a:accent6>
        <a:srgbClr val="FFB215"/>
      </a:accent6>
      <a:hlink>
        <a:srgbClr val="FFB21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